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9"/>
  </p:notesMasterIdLst>
  <p:sldIdLst>
    <p:sldId id="256" r:id="rId2"/>
    <p:sldId id="315" r:id="rId3"/>
    <p:sldId id="323" r:id="rId4"/>
    <p:sldId id="324" r:id="rId5"/>
    <p:sldId id="325" r:id="rId6"/>
    <p:sldId id="326" r:id="rId7"/>
    <p:sldId id="327" r:id="rId8"/>
    <p:sldId id="328" r:id="rId9"/>
    <p:sldId id="339" r:id="rId10"/>
    <p:sldId id="329" r:id="rId11"/>
    <p:sldId id="330" r:id="rId12"/>
    <p:sldId id="331" r:id="rId13"/>
    <p:sldId id="332" r:id="rId14"/>
    <p:sldId id="333" r:id="rId15"/>
    <p:sldId id="334" r:id="rId16"/>
    <p:sldId id="335" r:id="rId17"/>
    <p:sldId id="336" r:id="rId18"/>
    <p:sldId id="337" r:id="rId19"/>
    <p:sldId id="338" r:id="rId20"/>
    <p:sldId id="322" r:id="rId21"/>
    <p:sldId id="314" r:id="rId22"/>
    <p:sldId id="316" r:id="rId23"/>
    <p:sldId id="317" r:id="rId24"/>
    <p:sldId id="318" r:id="rId25"/>
    <p:sldId id="319" r:id="rId26"/>
    <p:sldId id="320" r:id="rId27"/>
    <p:sldId id="321" r:id="rId28"/>
  </p:sldIdLst>
  <p:sldSz cx="9144000" cy="5143500" type="screen16x9"/>
  <p:notesSz cx="6858000" cy="9144000"/>
  <p:embeddedFontLst>
    <p:embeddedFont>
      <p:font typeface="Maven Pro" panose="020B0604020202020204" charset="0"/>
      <p:regular r:id="rId30"/>
      <p:bold r:id="rId31"/>
    </p:embeddedFont>
    <p:embeddedFont>
      <p:font typeface="MuseoModerno Medium" panose="020B0604020202020204" charset="0"/>
      <p:regular r:id="rId32"/>
      <p:bold r:id="rId33"/>
      <p:italic r:id="rId34"/>
      <p:boldItalic r:id="rId35"/>
    </p:embeddedFont>
    <p:embeddedFont>
      <p:font typeface="Nunito Light" pitchFamily="2" charset="0"/>
      <p:regular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11E452-C01A-4A70-A37D-B5BE321DF1F7}">
  <a:tblStyle styleId="{A211E452-C01A-4A70-A37D-B5BE321DF1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312" autoAdjust="0"/>
  </p:normalViewPr>
  <p:slideViewPr>
    <p:cSldViewPr snapToGrid="0">
      <p:cViewPr varScale="1">
        <p:scale>
          <a:sx n="98" d="100"/>
          <a:sy n="98" d="100"/>
        </p:scale>
        <p:origin x="1974"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a:extLst>
            <a:ext uri="{FF2B5EF4-FFF2-40B4-BE49-F238E27FC236}">
              <a16:creationId xmlns:a16="http://schemas.microsoft.com/office/drawing/2014/main" id="{8B10944A-31C8-F822-BCAA-CF088EA9553F}"/>
            </a:ext>
          </a:extLst>
        </p:cNvPr>
        <p:cNvGrpSpPr/>
        <p:nvPr/>
      </p:nvGrpSpPr>
      <p:grpSpPr>
        <a:xfrm>
          <a:off x="0" y="0"/>
          <a:ext cx="0" cy="0"/>
          <a:chOff x="0" y="0"/>
          <a:chExt cx="0" cy="0"/>
        </a:xfrm>
      </p:grpSpPr>
      <p:sp>
        <p:nvSpPr>
          <p:cNvPr id="1288" name="Google Shape;1288;g54dda1946d_6_322:notes">
            <a:extLst>
              <a:ext uri="{FF2B5EF4-FFF2-40B4-BE49-F238E27FC236}">
                <a16:creationId xmlns:a16="http://schemas.microsoft.com/office/drawing/2014/main" id="{FB75E728-310C-BD99-C3BC-7667282F75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54dda1946d_6_322:notes">
            <a:extLst>
              <a:ext uri="{FF2B5EF4-FFF2-40B4-BE49-F238E27FC236}">
                <a16:creationId xmlns:a16="http://schemas.microsoft.com/office/drawing/2014/main" id="{3CF2D4C5-08CF-64EE-5883-13756EC6E4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141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a:extLst>
            <a:ext uri="{FF2B5EF4-FFF2-40B4-BE49-F238E27FC236}">
              <a16:creationId xmlns:a16="http://schemas.microsoft.com/office/drawing/2014/main" id="{12708B4B-D5EE-DE94-6786-452CA9B780BD}"/>
            </a:ext>
          </a:extLst>
        </p:cNvPr>
        <p:cNvGrpSpPr/>
        <p:nvPr/>
      </p:nvGrpSpPr>
      <p:grpSpPr>
        <a:xfrm>
          <a:off x="0" y="0"/>
          <a:ext cx="0" cy="0"/>
          <a:chOff x="0" y="0"/>
          <a:chExt cx="0" cy="0"/>
        </a:xfrm>
      </p:grpSpPr>
      <p:sp>
        <p:nvSpPr>
          <p:cNvPr id="1288" name="Google Shape;1288;g54dda1946d_6_322:notes">
            <a:extLst>
              <a:ext uri="{FF2B5EF4-FFF2-40B4-BE49-F238E27FC236}">
                <a16:creationId xmlns:a16="http://schemas.microsoft.com/office/drawing/2014/main" id="{378F0BF5-8B44-1C04-C0A5-6D84040A3E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54dda1946d_6_322:notes">
            <a:extLst>
              <a:ext uri="{FF2B5EF4-FFF2-40B4-BE49-F238E27FC236}">
                <a16:creationId xmlns:a16="http://schemas.microsoft.com/office/drawing/2014/main" id="{28918AF5-881A-35B5-4C90-3511AFA224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562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a:extLst>
            <a:ext uri="{FF2B5EF4-FFF2-40B4-BE49-F238E27FC236}">
              <a16:creationId xmlns:a16="http://schemas.microsoft.com/office/drawing/2014/main" id="{3F0B98BA-F9F3-3D9E-1477-AC9649A9DCA6}"/>
            </a:ext>
          </a:extLst>
        </p:cNvPr>
        <p:cNvGrpSpPr/>
        <p:nvPr/>
      </p:nvGrpSpPr>
      <p:grpSpPr>
        <a:xfrm>
          <a:off x="0" y="0"/>
          <a:ext cx="0" cy="0"/>
          <a:chOff x="0" y="0"/>
          <a:chExt cx="0" cy="0"/>
        </a:xfrm>
      </p:grpSpPr>
      <p:sp>
        <p:nvSpPr>
          <p:cNvPr id="1288" name="Google Shape;1288;g54dda1946d_6_322:notes">
            <a:extLst>
              <a:ext uri="{FF2B5EF4-FFF2-40B4-BE49-F238E27FC236}">
                <a16:creationId xmlns:a16="http://schemas.microsoft.com/office/drawing/2014/main" id="{F825C334-1DFE-148B-70B1-45A8661D11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54dda1946d_6_322:notes">
            <a:extLst>
              <a:ext uri="{FF2B5EF4-FFF2-40B4-BE49-F238E27FC236}">
                <a16:creationId xmlns:a16="http://schemas.microsoft.com/office/drawing/2014/main" id="{CA9D3E15-70FC-B6B9-6B5C-4EDA5228CF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946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a:extLst>
            <a:ext uri="{FF2B5EF4-FFF2-40B4-BE49-F238E27FC236}">
              <a16:creationId xmlns:a16="http://schemas.microsoft.com/office/drawing/2014/main" id="{0B2CCF10-5875-B3E7-A5CF-93B3F8A1A0E4}"/>
            </a:ext>
          </a:extLst>
        </p:cNvPr>
        <p:cNvGrpSpPr/>
        <p:nvPr/>
      </p:nvGrpSpPr>
      <p:grpSpPr>
        <a:xfrm>
          <a:off x="0" y="0"/>
          <a:ext cx="0" cy="0"/>
          <a:chOff x="0" y="0"/>
          <a:chExt cx="0" cy="0"/>
        </a:xfrm>
      </p:grpSpPr>
      <p:sp>
        <p:nvSpPr>
          <p:cNvPr id="1288" name="Google Shape;1288;g54dda1946d_6_322:notes">
            <a:extLst>
              <a:ext uri="{FF2B5EF4-FFF2-40B4-BE49-F238E27FC236}">
                <a16:creationId xmlns:a16="http://schemas.microsoft.com/office/drawing/2014/main" id="{C554AE36-0A30-4481-DCBC-A5CAECE94E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54dda1946d_6_322:notes">
            <a:extLst>
              <a:ext uri="{FF2B5EF4-FFF2-40B4-BE49-F238E27FC236}">
                <a16:creationId xmlns:a16="http://schemas.microsoft.com/office/drawing/2014/main" id="{164489F6-E054-FB5C-93FE-EBCCC8229B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978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a:extLst>
            <a:ext uri="{FF2B5EF4-FFF2-40B4-BE49-F238E27FC236}">
              <a16:creationId xmlns:a16="http://schemas.microsoft.com/office/drawing/2014/main" id="{599F0BEC-A851-2F60-2DCF-EEF3E473B78D}"/>
            </a:ext>
          </a:extLst>
        </p:cNvPr>
        <p:cNvGrpSpPr/>
        <p:nvPr/>
      </p:nvGrpSpPr>
      <p:grpSpPr>
        <a:xfrm>
          <a:off x="0" y="0"/>
          <a:ext cx="0" cy="0"/>
          <a:chOff x="0" y="0"/>
          <a:chExt cx="0" cy="0"/>
        </a:xfrm>
      </p:grpSpPr>
      <p:sp>
        <p:nvSpPr>
          <p:cNvPr id="1288" name="Google Shape;1288;g54dda1946d_6_322:notes">
            <a:extLst>
              <a:ext uri="{FF2B5EF4-FFF2-40B4-BE49-F238E27FC236}">
                <a16:creationId xmlns:a16="http://schemas.microsoft.com/office/drawing/2014/main" id="{E82A839D-2AED-2FD8-C651-17405DAED5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54dda1946d_6_322:notes">
            <a:extLst>
              <a:ext uri="{FF2B5EF4-FFF2-40B4-BE49-F238E27FC236}">
                <a16:creationId xmlns:a16="http://schemas.microsoft.com/office/drawing/2014/main" id="{81F2C209-09E3-4735-EF2E-0712EFAA4E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0816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a:extLst>
            <a:ext uri="{FF2B5EF4-FFF2-40B4-BE49-F238E27FC236}">
              <a16:creationId xmlns:a16="http://schemas.microsoft.com/office/drawing/2014/main" id="{5743F826-856E-9395-CEC7-EE1EE0C32714}"/>
            </a:ext>
          </a:extLst>
        </p:cNvPr>
        <p:cNvGrpSpPr/>
        <p:nvPr/>
      </p:nvGrpSpPr>
      <p:grpSpPr>
        <a:xfrm>
          <a:off x="0" y="0"/>
          <a:ext cx="0" cy="0"/>
          <a:chOff x="0" y="0"/>
          <a:chExt cx="0" cy="0"/>
        </a:xfrm>
      </p:grpSpPr>
      <p:sp>
        <p:nvSpPr>
          <p:cNvPr id="1288" name="Google Shape;1288;g54dda1946d_6_322:notes">
            <a:extLst>
              <a:ext uri="{FF2B5EF4-FFF2-40B4-BE49-F238E27FC236}">
                <a16:creationId xmlns:a16="http://schemas.microsoft.com/office/drawing/2014/main" id="{ED7DC986-A301-D864-4F7C-AEC8B03B60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54dda1946d_6_322:notes">
            <a:extLst>
              <a:ext uri="{FF2B5EF4-FFF2-40B4-BE49-F238E27FC236}">
                <a16:creationId xmlns:a16="http://schemas.microsoft.com/office/drawing/2014/main" id="{71676D52-BF77-CFEA-B593-7228313833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6849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a:extLst>
            <a:ext uri="{FF2B5EF4-FFF2-40B4-BE49-F238E27FC236}">
              <a16:creationId xmlns:a16="http://schemas.microsoft.com/office/drawing/2014/main" id="{54B2494F-3D94-9D46-A73B-6C987DEAA930}"/>
            </a:ext>
          </a:extLst>
        </p:cNvPr>
        <p:cNvGrpSpPr/>
        <p:nvPr/>
      </p:nvGrpSpPr>
      <p:grpSpPr>
        <a:xfrm>
          <a:off x="0" y="0"/>
          <a:ext cx="0" cy="0"/>
          <a:chOff x="0" y="0"/>
          <a:chExt cx="0" cy="0"/>
        </a:xfrm>
      </p:grpSpPr>
      <p:sp>
        <p:nvSpPr>
          <p:cNvPr id="1288" name="Google Shape;1288;g54dda1946d_6_322:notes">
            <a:extLst>
              <a:ext uri="{FF2B5EF4-FFF2-40B4-BE49-F238E27FC236}">
                <a16:creationId xmlns:a16="http://schemas.microsoft.com/office/drawing/2014/main" id="{BDD4252D-82A2-D2FC-D248-861F073A19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54dda1946d_6_322:notes">
            <a:extLst>
              <a:ext uri="{FF2B5EF4-FFF2-40B4-BE49-F238E27FC236}">
                <a16:creationId xmlns:a16="http://schemas.microsoft.com/office/drawing/2014/main" id="{256C2C13-3260-FF32-7E54-C4A4D452BB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724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a:extLst>
            <a:ext uri="{FF2B5EF4-FFF2-40B4-BE49-F238E27FC236}">
              <a16:creationId xmlns:a16="http://schemas.microsoft.com/office/drawing/2014/main" id="{375ED9E7-717B-73E4-49E2-9C8DA8591544}"/>
            </a:ext>
          </a:extLst>
        </p:cNvPr>
        <p:cNvGrpSpPr/>
        <p:nvPr/>
      </p:nvGrpSpPr>
      <p:grpSpPr>
        <a:xfrm>
          <a:off x="0" y="0"/>
          <a:ext cx="0" cy="0"/>
          <a:chOff x="0" y="0"/>
          <a:chExt cx="0" cy="0"/>
        </a:xfrm>
      </p:grpSpPr>
      <p:sp>
        <p:nvSpPr>
          <p:cNvPr id="1288" name="Google Shape;1288;g54dda1946d_6_322:notes">
            <a:extLst>
              <a:ext uri="{FF2B5EF4-FFF2-40B4-BE49-F238E27FC236}">
                <a16:creationId xmlns:a16="http://schemas.microsoft.com/office/drawing/2014/main" id="{A8300528-F600-A5FD-88CF-EE978F6AA8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54dda1946d_6_322:notes">
            <a:extLst>
              <a:ext uri="{FF2B5EF4-FFF2-40B4-BE49-F238E27FC236}">
                <a16:creationId xmlns:a16="http://schemas.microsoft.com/office/drawing/2014/main" id="{867440B7-3AF0-847E-DCD5-671ACD92DF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927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a:extLst>
            <a:ext uri="{FF2B5EF4-FFF2-40B4-BE49-F238E27FC236}">
              <a16:creationId xmlns:a16="http://schemas.microsoft.com/office/drawing/2014/main" id="{EC7D6682-DF76-D889-E9D4-EDF920127AB6}"/>
            </a:ext>
          </a:extLst>
        </p:cNvPr>
        <p:cNvGrpSpPr/>
        <p:nvPr/>
      </p:nvGrpSpPr>
      <p:grpSpPr>
        <a:xfrm>
          <a:off x="0" y="0"/>
          <a:ext cx="0" cy="0"/>
          <a:chOff x="0" y="0"/>
          <a:chExt cx="0" cy="0"/>
        </a:xfrm>
      </p:grpSpPr>
      <p:sp>
        <p:nvSpPr>
          <p:cNvPr id="1288" name="Google Shape;1288;g54dda1946d_6_322:notes">
            <a:extLst>
              <a:ext uri="{FF2B5EF4-FFF2-40B4-BE49-F238E27FC236}">
                <a16:creationId xmlns:a16="http://schemas.microsoft.com/office/drawing/2014/main" id="{BEDD4C5C-AA90-8C6D-F859-159C91986E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54dda1946d_6_322:notes">
            <a:extLst>
              <a:ext uri="{FF2B5EF4-FFF2-40B4-BE49-F238E27FC236}">
                <a16:creationId xmlns:a16="http://schemas.microsoft.com/office/drawing/2014/main" id="{40B4B86E-54E1-824D-E267-D7A145ECE2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560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a:extLst>
            <a:ext uri="{FF2B5EF4-FFF2-40B4-BE49-F238E27FC236}">
              <a16:creationId xmlns:a16="http://schemas.microsoft.com/office/drawing/2014/main" id="{00417893-D865-0852-1406-C333EDD15E15}"/>
            </a:ext>
          </a:extLst>
        </p:cNvPr>
        <p:cNvGrpSpPr/>
        <p:nvPr/>
      </p:nvGrpSpPr>
      <p:grpSpPr>
        <a:xfrm>
          <a:off x="0" y="0"/>
          <a:ext cx="0" cy="0"/>
          <a:chOff x="0" y="0"/>
          <a:chExt cx="0" cy="0"/>
        </a:xfrm>
      </p:grpSpPr>
      <p:sp>
        <p:nvSpPr>
          <p:cNvPr id="1288" name="Google Shape;1288;g54dda1946d_6_322:notes">
            <a:extLst>
              <a:ext uri="{FF2B5EF4-FFF2-40B4-BE49-F238E27FC236}">
                <a16:creationId xmlns:a16="http://schemas.microsoft.com/office/drawing/2014/main" id="{198F4BD6-5C53-3905-9B34-B0B1D5A5E7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54dda1946d_6_322:notes">
            <a:extLst>
              <a:ext uri="{FF2B5EF4-FFF2-40B4-BE49-F238E27FC236}">
                <a16:creationId xmlns:a16="http://schemas.microsoft.com/office/drawing/2014/main" id="{47E5CFA9-0320-FE07-ED50-B8DE682542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6516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a:extLst>
            <a:ext uri="{FF2B5EF4-FFF2-40B4-BE49-F238E27FC236}">
              <a16:creationId xmlns:a16="http://schemas.microsoft.com/office/drawing/2014/main" id="{41DFFED3-22FE-714F-53B9-A8B5B2FFCCB6}"/>
            </a:ext>
          </a:extLst>
        </p:cNvPr>
        <p:cNvGrpSpPr/>
        <p:nvPr/>
      </p:nvGrpSpPr>
      <p:grpSpPr>
        <a:xfrm>
          <a:off x="0" y="0"/>
          <a:ext cx="0" cy="0"/>
          <a:chOff x="0" y="0"/>
          <a:chExt cx="0" cy="0"/>
        </a:xfrm>
      </p:grpSpPr>
      <p:sp>
        <p:nvSpPr>
          <p:cNvPr id="1288" name="Google Shape;1288;g54dda1946d_6_322:notes">
            <a:extLst>
              <a:ext uri="{FF2B5EF4-FFF2-40B4-BE49-F238E27FC236}">
                <a16:creationId xmlns:a16="http://schemas.microsoft.com/office/drawing/2014/main" id="{D6088EDD-450A-BFDB-2A55-21A07AA79F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54dda1946d_6_322:notes">
            <a:extLst>
              <a:ext uri="{FF2B5EF4-FFF2-40B4-BE49-F238E27FC236}">
                <a16:creationId xmlns:a16="http://schemas.microsoft.com/office/drawing/2014/main" id="{2FA1EB57-1D96-AED5-9055-4E266F0357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6209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a:extLst>
            <a:ext uri="{FF2B5EF4-FFF2-40B4-BE49-F238E27FC236}">
              <a16:creationId xmlns:a16="http://schemas.microsoft.com/office/drawing/2014/main" id="{BF866ACF-1D32-EFAB-234E-1A141645766A}"/>
            </a:ext>
          </a:extLst>
        </p:cNvPr>
        <p:cNvGrpSpPr/>
        <p:nvPr/>
      </p:nvGrpSpPr>
      <p:grpSpPr>
        <a:xfrm>
          <a:off x="0" y="0"/>
          <a:ext cx="0" cy="0"/>
          <a:chOff x="0" y="0"/>
          <a:chExt cx="0" cy="0"/>
        </a:xfrm>
      </p:grpSpPr>
      <p:sp>
        <p:nvSpPr>
          <p:cNvPr id="1288" name="Google Shape;1288;g54dda1946d_6_322:notes">
            <a:extLst>
              <a:ext uri="{FF2B5EF4-FFF2-40B4-BE49-F238E27FC236}">
                <a16:creationId xmlns:a16="http://schemas.microsoft.com/office/drawing/2014/main" id="{A6FF39AB-E34A-5A7B-B2C4-67ECD1E667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54dda1946d_6_322:notes">
            <a:extLst>
              <a:ext uri="{FF2B5EF4-FFF2-40B4-BE49-F238E27FC236}">
                <a16:creationId xmlns:a16="http://schemas.microsoft.com/office/drawing/2014/main" id="{F8164DD9-5A52-4E68-10B6-BE96F461E9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1937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5">
          <a:extLst>
            <a:ext uri="{FF2B5EF4-FFF2-40B4-BE49-F238E27FC236}">
              <a16:creationId xmlns:a16="http://schemas.microsoft.com/office/drawing/2014/main" id="{0E234A44-8CB8-470B-B093-0259E86E9773}"/>
            </a:ext>
          </a:extLst>
        </p:cNvPr>
        <p:cNvGrpSpPr/>
        <p:nvPr/>
      </p:nvGrpSpPr>
      <p:grpSpPr>
        <a:xfrm>
          <a:off x="0" y="0"/>
          <a:ext cx="0" cy="0"/>
          <a:chOff x="0" y="0"/>
          <a:chExt cx="0" cy="0"/>
        </a:xfrm>
      </p:grpSpPr>
      <p:sp>
        <p:nvSpPr>
          <p:cNvPr id="2936" name="Google Shape;2936;g54dda1946d_4_2720:notes">
            <a:extLst>
              <a:ext uri="{FF2B5EF4-FFF2-40B4-BE49-F238E27FC236}">
                <a16:creationId xmlns:a16="http://schemas.microsoft.com/office/drawing/2014/main" id="{ADEB5086-820D-E31A-0C48-F6DA165C8A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7" name="Google Shape;2937;g54dda1946d_4_2720:notes">
            <a:extLst>
              <a:ext uri="{FF2B5EF4-FFF2-40B4-BE49-F238E27FC236}">
                <a16:creationId xmlns:a16="http://schemas.microsoft.com/office/drawing/2014/main" id="{51E9F649-E16E-C452-2238-A7C445FF5F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4576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5">
          <a:extLst>
            <a:ext uri="{FF2B5EF4-FFF2-40B4-BE49-F238E27FC236}">
              <a16:creationId xmlns:a16="http://schemas.microsoft.com/office/drawing/2014/main" id="{2AEB69B9-2C3B-650D-4BA4-DE2F9050F375}"/>
            </a:ext>
          </a:extLst>
        </p:cNvPr>
        <p:cNvGrpSpPr/>
        <p:nvPr/>
      </p:nvGrpSpPr>
      <p:grpSpPr>
        <a:xfrm>
          <a:off x="0" y="0"/>
          <a:ext cx="0" cy="0"/>
          <a:chOff x="0" y="0"/>
          <a:chExt cx="0" cy="0"/>
        </a:xfrm>
      </p:grpSpPr>
      <p:sp>
        <p:nvSpPr>
          <p:cNvPr id="2936" name="Google Shape;2936;g54dda1946d_4_2720:notes">
            <a:extLst>
              <a:ext uri="{FF2B5EF4-FFF2-40B4-BE49-F238E27FC236}">
                <a16:creationId xmlns:a16="http://schemas.microsoft.com/office/drawing/2014/main" id="{320DCAFE-1BCD-3F47-F556-03F825FAD6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7" name="Google Shape;2937;g54dda1946d_4_2720:notes">
            <a:extLst>
              <a:ext uri="{FF2B5EF4-FFF2-40B4-BE49-F238E27FC236}">
                <a16:creationId xmlns:a16="http://schemas.microsoft.com/office/drawing/2014/main" id="{EA649555-D8FC-60C3-0ACB-19CD03BF90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4332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5">
          <a:extLst>
            <a:ext uri="{FF2B5EF4-FFF2-40B4-BE49-F238E27FC236}">
              <a16:creationId xmlns:a16="http://schemas.microsoft.com/office/drawing/2014/main" id="{39563E0B-5C90-F639-1B93-4863A3BB5B2C}"/>
            </a:ext>
          </a:extLst>
        </p:cNvPr>
        <p:cNvGrpSpPr/>
        <p:nvPr/>
      </p:nvGrpSpPr>
      <p:grpSpPr>
        <a:xfrm>
          <a:off x="0" y="0"/>
          <a:ext cx="0" cy="0"/>
          <a:chOff x="0" y="0"/>
          <a:chExt cx="0" cy="0"/>
        </a:xfrm>
      </p:grpSpPr>
      <p:sp>
        <p:nvSpPr>
          <p:cNvPr id="2936" name="Google Shape;2936;g54dda1946d_4_2720:notes">
            <a:extLst>
              <a:ext uri="{FF2B5EF4-FFF2-40B4-BE49-F238E27FC236}">
                <a16:creationId xmlns:a16="http://schemas.microsoft.com/office/drawing/2014/main" id="{3E911EAA-0525-DDCC-D55B-632FFBC712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7" name="Google Shape;2937;g54dda1946d_4_2720:notes">
            <a:extLst>
              <a:ext uri="{FF2B5EF4-FFF2-40B4-BE49-F238E27FC236}">
                <a16:creationId xmlns:a16="http://schemas.microsoft.com/office/drawing/2014/main" id="{8E22EB20-C8FC-A419-C0CB-5F1E49BC43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336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a:extLst>
            <a:ext uri="{FF2B5EF4-FFF2-40B4-BE49-F238E27FC236}">
              <a16:creationId xmlns:a16="http://schemas.microsoft.com/office/drawing/2014/main" id="{F4B4E2E9-3103-FF18-5F25-EDB215333497}"/>
            </a:ext>
          </a:extLst>
        </p:cNvPr>
        <p:cNvGrpSpPr/>
        <p:nvPr/>
      </p:nvGrpSpPr>
      <p:grpSpPr>
        <a:xfrm>
          <a:off x="0" y="0"/>
          <a:ext cx="0" cy="0"/>
          <a:chOff x="0" y="0"/>
          <a:chExt cx="0" cy="0"/>
        </a:xfrm>
      </p:grpSpPr>
      <p:sp>
        <p:nvSpPr>
          <p:cNvPr id="1288" name="Google Shape;1288;g54dda1946d_6_322:notes">
            <a:extLst>
              <a:ext uri="{FF2B5EF4-FFF2-40B4-BE49-F238E27FC236}">
                <a16:creationId xmlns:a16="http://schemas.microsoft.com/office/drawing/2014/main" id="{6B242C25-8E58-011B-AD5E-39DC04C7CB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54dda1946d_6_322:notes">
            <a:extLst>
              <a:ext uri="{FF2B5EF4-FFF2-40B4-BE49-F238E27FC236}">
                <a16:creationId xmlns:a16="http://schemas.microsoft.com/office/drawing/2014/main" id="{AB1E8BA5-9C53-357A-2F92-B87346F231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9154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5">
          <a:extLst>
            <a:ext uri="{FF2B5EF4-FFF2-40B4-BE49-F238E27FC236}">
              <a16:creationId xmlns:a16="http://schemas.microsoft.com/office/drawing/2014/main" id="{A1488B52-EEA9-6FFE-1416-E4AF2D613CA2}"/>
            </a:ext>
          </a:extLst>
        </p:cNvPr>
        <p:cNvGrpSpPr/>
        <p:nvPr/>
      </p:nvGrpSpPr>
      <p:grpSpPr>
        <a:xfrm>
          <a:off x="0" y="0"/>
          <a:ext cx="0" cy="0"/>
          <a:chOff x="0" y="0"/>
          <a:chExt cx="0" cy="0"/>
        </a:xfrm>
      </p:grpSpPr>
      <p:sp>
        <p:nvSpPr>
          <p:cNvPr id="2936" name="Google Shape;2936;g54dda1946d_4_2720:notes">
            <a:extLst>
              <a:ext uri="{FF2B5EF4-FFF2-40B4-BE49-F238E27FC236}">
                <a16:creationId xmlns:a16="http://schemas.microsoft.com/office/drawing/2014/main" id="{6B1503FE-6C69-201D-E9C5-C576AD9898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7" name="Google Shape;2937;g54dda1946d_4_2720:notes">
            <a:extLst>
              <a:ext uri="{FF2B5EF4-FFF2-40B4-BE49-F238E27FC236}">
                <a16:creationId xmlns:a16="http://schemas.microsoft.com/office/drawing/2014/main" id="{6AB2ECE0-0707-C8B2-C504-3F07832883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b="0" i="0" u="none" strike="noStrike" cap="none" dirty="0">
                <a:solidFill>
                  <a:srgbClr val="000000"/>
                </a:solidFill>
                <a:effectLst/>
                <a:latin typeface="Arial"/>
                <a:ea typeface="Arial"/>
                <a:cs typeface="Arial"/>
                <a:sym typeface="Arial"/>
              </a:rPr>
              <a:t>Kháng nguyên, hay còn gọi là antigen, </a:t>
            </a:r>
            <a:r>
              <a:rPr lang="vi-VN" dirty="0"/>
              <a:t>là bất kỳ chất nào mà hệ miễn dịch của cơ thể nhận diện là "lạ" và kích thích phản ứng miễn dịch, thường là sản xuất kháng thể</a:t>
            </a:r>
            <a:r>
              <a:rPr lang="vi-VN" sz="1100" b="0" i="0" u="none" strike="noStrike" cap="none" dirty="0">
                <a:solidFill>
                  <a:srgbClr val="000000"/>
                </a:solidFill>
                <a:effectLst/>
                <a:latin typeface="Arial"/>
                <a:ea typeface="Arial"/>
                <a:cs typeface="Arial"/>
                <a:sym typeface="Arial"/>
              </a:rPr>
              <a:t>.</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vi-VN" sz="1100" b="0" i="0" u="none" strike="noStrike" cap="none" dirty="0">
                <a:solidFill>
                  <a:srgbClr val="000000"/>
                </a:solidFill>
                <a:effectLst/>
                <a:latin typeface="Arial"/>
                <a:ea typeface="Arial"/>
                <a:cs typeface="Arial"/>
                <a:sym typeface="Arial"/>
              </a:rPr>
              <a:t>Nói cách khác, kháng nguyên là những "dấu hiệu" trên bề mặt của các tác nhân gây bệnh (như vi khuẩn, virus, nấm, ký sinh trùng) hoặc các tế bào bất thường (như tế bào ung thư), mà hệ miễn dịch sử dụng để nhận biết và tấn công. </a:t>
            </a: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endParaRPr lang="en-US" dirty="0"/>
          </a:p>
          <a:p>
            <a:pPr marL="0" lvl="0" indent="0" algn="l" rtl="0">
              <a:spcBef>
                <a:spcPts val="0"/>
              </a:spcBef>
              <a:spcAft>
                <a:spcPts val="0"/>
              </a:spcAft>
              <a:buNone/>
            </a:pPr>
            <a:r>
              <a:rPr lang="vi-VN" sz="1100" b="0" i="0" u="none" strike="noStrike" cap="none" dirty="0">
                <a:solidFill>
                  <a:srgbClr val="000000"/>
                </a:solidFill>
                <a:effectLst/>
                <a:latin typeface="Arial"/>
                <a:ea typeface="Arial"/>
                <a:cs typeface="Arial"/>
                <a:sym typeface="Arial"/>
              </a:rPr>
              <a:t>Tự kháng nguyên (self-antigens) là các phân tử protein hoặc các chất có trên bề mặt tế bào của cơ thể, mà hệ thống miễn dịch của cơ thể có thể nhận biết và thường không tấn công.</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vi-VN" sz="1100" b="0" i="0" u="none" strike="noStrike" cap="none" dirty="0">
                <a:solidFill>
                  <a:srgbClr val="000000"/>
                </a:solidFill>
                <a:effectLst/>
                <a:latin typeface="Arial"/>
                <a:ea typeface="Arial"/>
                <a:cs typeface="Arial"/>
                <a:sym typeface="Arial"/>
              </a:rPr>
              <a:t>Receptor, hay còn gọi là thụ thể, là một thành phần đại phân tử (thường là protein) nằm trên bề mặt tế bào hoặc bên trong tế bào. Chúng có vai trò quan trọng trong việc tiếp nhận và truyền tín hiệu, giúp tế bào phản ứng với các kích thích từ môi trường bên ngoài hoặc từ các tế bào khác. </a:t>
            </a:r>
            <a:endParaRPr dirty="0"/>
          </a:p>
        </p:txBody>
      </p:sp>
    </p:spTree>
    <p:extLst>
      <p:ext uri="{BB962C8B-B14F-4D97-AF65-F5344CB8AC3E}">
        <p14:creationId xmlns:p14="http://schemas.microsoft.com/office/powerpoint/2010/main" val="1804446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5">
          <a:extLst>
            <a:ext uri="{FF2B5EF4-FFF2-40B4-BE49-F238E27FC236}">
              <a16:creationId xmlns:a16="http://schemas.microsoft.com/office/drawing/2014/main" id="{1C6BC3F3-637A-410F-1AE0-5261A797DFB5}"/>
            </a:ext>
          </a:extLst>
        </p:cNvPr>
        <p:cNvGrpSpPr/>
        <p:nvPr/>
      </p:nvGrpSpPr>
      <p:grpSpPr>
        <a:xfrm>
          <a:off x="0" y="0"/>
          <a:ext cx="0" cy="0"/>
          <a:chOff x="0" y="0"/>
          <a:chExt cx="0" cy="0"/>
        </a:xfrm>
      </p:grpSpPr>
      <p:sp>
        <p:nvSpPr>
          <p:cNvPr id="2936" name="Google Shape;2936;g54dda1946d_4_2720:notes">
            <a:extLst>
              <a:ext uri="{FF2B5EF4-FFF2-40B4-BE49-F238E27FC236}">
                <a16:creationId xmlns:a16="http://schemas.microsoft.com/office/drawing/2014/main" id="{78596547-5DDC-8DB6-3933-7E696CCC29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7" name="Google Shape;2937;g54dda1946d_4_2720:notes">
            <a:extLst>
              <a:ext uri="{FF2B5EF4-FFF2-40B4-BE49-F238E27FC236}">
                <a16:creationId xmlns:a16="http://schemas.microsoft.com/office/drawing/2014/main" id="{183FF1C0-8D65-5E3A-83E2-6B5FC1C191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5410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a:extLst>
            <a:ext uri="{FF2B5EF4-FFF2-40B4-BE49-F238E27FC236}">
              <a16:creationId xmlns:a16="http://schemas.microsoft.com/office/drawing/2014/main" id="{9B582404-8E6C-3910-1155-622F00C0AAFE}"/>
            </a:ext>
          </a:extLst>
        </p:cNvPr>
        <p:cNvGrpSpPr/>
        <p:nvPr/>
      </p:nvGrpSpPr>
      <p:grpSpPr>
        <a:xfrm>
          <a:off x="0" y="0"/>
          <a:ext cx="0" cy="0"/>
          <a:chOff x="0" y="0"/>
          <a:chExt cx="0" cy="0"/>
        </a:xfrm>
      </p:grpSpPr>
      <p:sp>
        <p:nvSpPr>
          <p:cNvPr id="2139" name="Google Shape;2139;g54dda1946d_4_2726:notes">
            <a:extLst>
              <a:ext uri="{FF2B5EF4-FFF2-40B4-BE49-F238E27FC236}">
                <a16:creationId xmlns:a16="http://schemas.microsoft.com/office/drawing/2014/main" id="{0204AEEF-5739-9557-1E97-A2FDC6000D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54dda1946d_4_2726:notes">
            <a:extLst>
              <a:ext uri="{FF2B5EF4-FFF2-40B4-BE49-F238E27FC236}">
                <a16:creationId xmlns:a16="http://schemas.microsoft.com/office/drawing/2014/main" id="{D8149472-3510-6A90-9734-4C78E1CD29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0595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a:extLst>
            <a:ext uri="{FF2B5EF4-FFF2-40B4-BE49-F238E27FC236}">
              <a16:creationId xmlns:a16="http://schemas.microsoft.com/office/drawing/2014/main" id="{A9631E2E-D667-8645-1BB8-4B961128E543}"/>
            </a:ext>
          </a:extLst>
        </p:cNvPr>
        <p:cNvGrpSpPr/>
        <p:nvPr/>
      </p:nvGrpSpPr>
      <p:grpSpPr>
        <a:xfrm>
          <a:off x="0" y="0"/>
          <a:ext cx="0" cy="0"/>
          <a:chOff x="0" y="0"/>
          <a:chExt cx="0" cy="0"/>
        </a:xfrm>
      </p:grpSpPr>
      <p:sp>
        <p:nvSpPr>
          <p:cNvPr id="1288" name="Google Shape;1288;g54dda1946d_6_322:notes">
            <a:extLst>
              <a:ext uri="{FF2B5EF4-FFF2-40B4-BE49-F238E27FC236}">
                <a16:creationId xmlns:a16="http://schemas.microsoft.com/office/drawing/2014/main" id="{A24C9194-5163-6F77-BCAC-8340226BCF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54dda1946d_6_322:notes">
            <a:extLst>
              <a:ext uri="{FF2B5EF4-FFF2-40B4-BE49-F238E27FC236}">
                <a16:creationId xmlns:a16="http://schemas.microsoft.com/office/drawing/2014/main" id="{6A6A988A-2907-AFAC-4C31-7241794FA1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2103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a:extLst>
            <a:ext uri="{FF2B5EF4-FFF2-40B4-BE49-F238E27FC236}">
              <a16:creationId xmlns:a16="http://schemas.microsoft.com/office/drawing/2014/main" id="{35C1ACE5-16DB-9F0E-4F2D-BA6D7B08B7C1}"/>
            </a:ext>
          </a:extLst>
        </p:cNvPr>
        <p:cNvGrpSpPr/>
        <p:nvPr/>
      </p:nvGrpSpPr>
      <p:grpSpPr>
        <a:xfrm>
          <a:off x="0" y="0"/>
          <a:ext cx="0" cy="0"/>
          <a:chOff x="0" y="0"/>
          <a:chExt cx="0" cy="0"/>
        </a:xfrm>
      </p:grpSpPr>
      <p:sp>
        <p:nvSpPr>
          <p:cNvPr id="1288" name="Google Shape;1288;g54dda1946d_6_322:notes">
            <a:extLst>
              <a:ext uri="{FF2B5EF4-FFF2-40B4-BE49-F238E27FC236}">
                <a16:creationId xmlns:a16="http://schemas.microsoft.com/office/drawing/2014/main" id="{0A125D93-2EEA-3482-F72C-07E6E36BC4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54dda1946d_6_322:notes">
            <a:extLst>
              <a:ext uri="{FF2B5EF4-FFF2-40B4-BE49-F238E27FC236}">
                <a16:creationId xmlns:a16="http://schemas.microsoft.com/office/drawing/2014/main" id="{1F446AE3-B277-3C8D-86E6-07D9BA0F47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1534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a:extLst>
            <a:ext uri="{FF2B5EF4-FFF2-40B4-BE49-F238E27FC236}">
              <a16:creationId xmlns:a16="http://schemas.microsoft.com/office/drawing/2014/main" id="{E8BF4FBC-30D1-0FE2-31A8-C96F912698C1}"/>
            </a:ext>
          </a:extLst>
        </p:cNvPr>
        <p:cNvGrpSpPr/>
        <p:nvPr/>
      </p:nvGrpSpPr>
      <p:grpSpPr>
        <a:xfrm>
          <a:off x="0" y="0"/>
          <a:ext cx="0" cy="0"/>
          <a:chOff x="0" y="0"/>
          <a:chExt cx="0" cy="0"/>
        </a:xfrm>
      </p:grpSpPr>
      <p:sp>
        <p:nvSpPr>
          <p:cNvPr id="1288" name="Google Shape;1288;g54dda1946d_6_322:notes">
            <a:extLst>
              <a:ext uri="{FF2B5EF4-FFF2-40B4-BE49-F238E27FC236}">
                <a16:creationId xmlns:a16="http://schemas.microsoft.com/office/drawing/2014/main" id="{57E106D9-BA7E-5BDA-4677-7E2265507C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54dda1946d_6_322:notes">
            <a:extLst>
              <a:ext uri="{FF2B5EF4-FFF2-40B4-BE49-F238E27FC236}">
                <a16:creationId xmlns:a16="http://schemas.microsoft.com/office/drawing/2014/main" id="{9C082BDF-FE67-D4D2-689D-EBCB5C1B0E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28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a:extLst>
            <a:ext uri="{FF2B5EF4-FFF2-40B4-BE49-F238E27FC236}">
              <a16:creationId xmlns:a16="http://schemas.microsoft.com/office/drawing/2014/main" id="{F0BC2C7E-BEC7-9A71-213F-E9A3FFD4EF8A}"/>
            </a:ext>
          </a:extLst>
        </p:cNvPr>
        <p:cNvGrpSpPr/>
        <p:nvPr/>
      </p:nvGrpSpPr>
      <p:grpSpPr>
        <a:xfrm>
          <a:off x="0" y="0"/>
          <a:ext cx="0" cy="0"/>
          <a:chOff x="0" y="0"/>
          <a:chExt cx="0" cy="0"/>
        </a:xfrm>
      </p:grpSpPr>
      <p:sp>
        <p:nvSpPr>
          <p:cNvPr id="1288" name="Google Shape;1288;g54dda1946d_6_322:notes">
            <a:extLst>
              <a:ext uri="{FF2B5EF4-FFF2-40B4-BE49-F238E27FC236}">
                <a16:creationId xmlns:a16="http://schemas.microsoft.com/office/drawing/2014/main" id="{B6D145E9-33D4-E8EC-A814-3EAB92EE77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54dda1946d_6_322:notes">
            <a:extLst>
              <a:ext uri="{FF2B5EF4-FFF2-40B4-BE49-F238E27FC236}">
                <a16:creationId xmlns:a16="http://schemas.microsoft.com/office/drawing/2014/main" id="{1451A66F-6BF4-B45F-2FD1-DC70EDD27E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11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a:extLst>
            <a:ext uri="{FF2B5EF4-FFF2-40B4-BE49-F238E27FC236}">
              <a16:creationId xmlns:a16="http://schemas.microsoft.com/office/drawing/2014/main" id="{B1BCDB2B-4B5B-8786-DF98-19DAB03637A3}"/>
            </a:ext>
          </a:extLst>
        </p:cNvPr>
        <p:cNvGrpSpPr/>
        <p:nvPr/>
      </p:nvGrpSpPr>
      <p:grpSpPr>
        <a:xfrm>
          <a:off x="0" y="0"/>
          <a:ext cx="0" cy="0"/>
          <a:chOff x="0" y="0"/>
          <a:chExt cx="0" cy="0"/>
        </a:xfrm>
      </p:grpSpPr>
      <p:sp>
        <p:nvSpPr>
          <p:cNvPr id="1288" name="Google Shape;1288;g54dda1946d_6_322:notes">
            <a:extLst>
              <a:ext uri="{FF2B5EF4-FFF2-40B4-BE49-F238E27FC236}">
                <a16:creationId xmlns:a16="http://schemas.microsoft.com/office/drawing/2014/main" id="{0852793C-FDCF-D452-8B68-CF6818CB7D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54dda1946d_6_322:notes">
            <a:extLst>
              <a:ext uri="{FF2B5EF4-FFF2-40B4-BE49-F238E27FC236}">
                <a16:creationId xmlns:a16="http://schemas.microsoft.com/office/drawing/2014/main" id="{F4C758BC-B6F2-A4EA-4B77-662826D60C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312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a:extLst>
            <a:ext uri="{FF2B5EF4-FFF2-40B4-BE49-F238E27FC236}">
              <a16:creationId xmlns:a16="http://schemas.microsoft.com/office/drawing/2014/main" id="{0E98B9BD-5A7A-928D-2CE3-0C45FBC48BE4}"/>
            </a:ext>
          </a:extLst>
        </p:cNvPr>
        <p:cNvGrpSpPr/>
        <p:nvPr/>
      </p:nvGrpSpPr>
      <p:grpSpPr>
        <a:xfrm>
          <a:off x="0" y="0"/>
          <a:ext cx="0" cy="0"/>
          <a:chOff x="0" y="0"/>
          <a:chExt cx="0" cy="0"/>
        </a:xfrm>
      </p:grpSpPr>
      <p:sp>
        <p:nvSpPr>
          <p:cNvPr id="1288" name="Google Shape;1288;g54dda1946d_6_322:notes">
            <a:extLst>
              <a:ext uri="{FF2B5EF4-FFF2-40B4-BE49-F238E27FC236}">
                <a16:creationId xmlns:a16="http://schemas.microsoft.com/office/drawing/2014/main" id="{490195C0-8647-E8F6-B90D-5A853394A7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54dda1946d_6_322:notes">
            <a:extLst>
              <a:ext uri="{FF2B5EF4-FFF2-40B4-BE49-F238E27FC236}">
                <a16:creationId xmlns:a16="http://schemas.microsoft.com/office/drawing/2014/main" id="{B8039836-716F-F049-0852-13F2EDA8AF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779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a:extLst>
            <a:ext uri="{FF2B5EF4-FFF2-40B4-BE49-F238E27FC236}">
              <a16:creationId xmlns:a16="http://schemas.microsoft.com/office/drawing/2014/main" id="{7F8BB873-F5B0-3705-663D-22B64E5C1E73}"/>
            </a:ext>
          </a:extLst>
        </p:cNvPr>
        <p:cNvGrpSpPr/>
        <p:nvPr/>
      </p:nvGrpSpPr>
      <p:grpSpPr>
        <a:xfrm>
          <a:off x="0" y="0"/>
          <a:ext cx="0" cy="0"/>
          <a:chOff x="0" y="0"/>
          <a:chExt cx="0" cy="0"/>
        </a:xfrm>
      </p:grpSpPr>
      <p:sp>
        <p:nvSpPr>
          <p:cNvPr id="1288" name="Google Shape;1288;g54dda1946d_6_322:notes">
            <a:extLst>
              <a:ext uri="{FF2B5EF4-FFF2-40B4-BE49-F238E27FC236}">
                <a16:creationId xmlns:a16="http://schemas.microsoft.com/office/drawing/2014/main" id="{1005C899-4EC9-780F-27EC-B027BEC0F3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54dda1946d_6_322:notes">
            <a:extLst>
              <a:ext uri="{FF2B5EF4-FFF2-40B4-BE49-F238E27FC236}">
                <a16:creationId xmlns:a16="http://schemas.microsoft.com/office/drawing/2014/main" id="{3A9EBA97-C753-B68F-2410-3518DE21FE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9736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539500"/>
            <a:ext cx="3928800" cy="2537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076875"/>
            <a:ext cx="39288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4385575" y="1177400"/>
            <a:ext cx="4045200" cy="1255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7"/>
          <p:cNvSpPr txBox="1">
            <a:spLocks noGrp="1"/>
          </p:cNvSpPr>
          <p:nvPr>
            <p:ph type="subTitle" idx="1"/>
          </p:nvPr>
        </p:nvSpPr>
        <p:spPr>
          <a:xfrm>
            <a:off x="4385575" y="2432600"/>
            <a:ext cx="4045200" cy="2171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1"/>
        <p:cNvGrpSpPr/>
        <p:nvPr/>
      </p:nvGrpSpPr>
      <p:grpSpPr>
        <a:xfrm>
          <a:off x="0" y="0"/>
          <a:ext cx="0" cy="0"/>
          <a:chOff x="0" y="0"/>
          <a:chExt cx="0" cy="0"/>
        </a:xfrm>
      </p:grpSpPr>
      <p:sp>
        <p:nvSpPr>
          <p:cNvPr id="62" name="Google Shape;62;p11"/>
          <p:cNvSpPr txBox="1">
            <a:spLocks noGrp="1"/>
          </p:cNvSpPr>
          <p:nvPr>
            <p:ph type="title" hasCustomPrompt="1"/>
          </p:nvPr>
        </p:nvSpPr>
        <p:spPr>
          <a:xfrm>
            <a:off x="720000" y="2917875"/>
            <a:ext cx="4586100" cy="1188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3" name="Google Shape;63;p11"/>
          <p:cNvSpPr txBox="1">
            <a:spLocks noGrp="1"/>
          </p:cNvSpPr>
          <p:nvPr>
            <p:ph type="subTitle" idx="1"/>
          </p:nvPr>
        </p:nvSpPr>
        <p:spPr>
          <a:xfrm>
            <a:off x="720000" y="4106900"/>
            <a:ext cx="45861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51"/>
        <p:cNvGrpSpPr/>
        <p:nvPr/>
      </p:nvGrpSpPr>
      <p:grpSpPr>
        <a:xfrm>
          <a:off x="0" y="0"/>
          <a:ext cx="0" cy="0"/>
          <a:chOff x="0" y="0"/>
          <a:chExt cx="0" cy="0"/>
        </a:xfrm>
      </p:grpSpPr>
      <p:grpSp>
        <p:nvGrpSpPr>
          <p:cNvPr id="252" name="Google Shape;252;p27"/>
          <p:cNvGrpSpPr/>
          <p:nvPr/>
        </p:nvGrpSpPr>
        <p:grpSpPr>
          <a:xfrm rot="-5400000">
            <a:off x="8319450" y="4033900"/>
            <a:ext cx="1009703" cy="130500"/>
            <a:chOff x="5461400" y="616025"/>
            <a:chExt cx="1009703" cy="130500"/>
          </a:xfrm>
        </p:grpSpPr>
        <p:sp>
          <p:nvSpPr>
            <p:cNvPr id="253" name="Google Shape;253;p27"/>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27"/>
          <p:cNvGrpSpPr/>
          <p:nvPr/>
        </p:nvGrpSpPr>
        <p:grpSpPr>
          <a:xfrm rot="-5400000">
            <a:off x="-146725" y="979100"/>
            <a:ext cx="1009703" cy="130500"/>
            <a:chOff x="5461400" y="616025"/>
            <a:chExt cx="1009703" cy="130500"/>
          </a:xfrm>
        </p:grpSpPr>
        <p:sp>
          <p:nvSpPr>
            <p:cNvPr id="259" name="Google Shape;259;p27"/>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1"/>
        <p:cNvGrpSpPr/>
        <p:nvPr/>
      </p:nvGrpSpPr>
      <p:grpSpPr>
        <a:xfrm>
          <a:off x="0" y="0"/>
          <a:ext cx="0" cy="0"/>
          <a:chOff x="0" y="0"/>
          <a:chExt cx="0" cy="0"/>
        </a:xfrm>
      </p:grpSpPr>
      <p:grpSp>
        <p:nvGrpSpPr>
          <p:cNvPr id="312" name="Google Shape;312;p32"/>
          <p:cNvGrpSpPr/>
          <p:nvPr/>
        </p:nvGrpSpPr>
        <p:grpSpPr>
          <a:xfrm>
            <a:off x="4067150" y="539500"/>
            <a:ext cx="1009703" cy="130500"/>
            <a:chOff x="5461400" y="616025"/>
            <a:chExt cx="1009703" cy="130500"/>
          </a:xfrm>
        </p:grpSpPr>
        <p:sp>
          <p:nvSpPr>
            <p:cNvPr id="313" name="Google Shape;313;p32"/>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2"/>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2"/>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2"/>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2"/>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2"/>
          <p:cNvGrpSpPr/>
          <p:nvPr/>
        </p:nvGrpSpPr>
        <p:grpSpPr>
          <a:xfrm>
            <a:off x="4067150" y="4473500"/>
            <a:ext cx="1009703" cy="130500"/>
            <a:chOff x="5461400" y="616025"/>
            <a:chExt cx="1009703" cy="130500"/>
          </a:xfrm>
        </p:grpSpPr>
        <p:sp>
          <p:nvSpPr>
            <p:cNvPr id="319" name="Google Shape;319;p32"/>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2"/>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2"/>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2"/>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2"/>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4"/>
        <p:cNvGrpSpPr/>
        <p:nvPr/>
      </p:nvGrpSpPr>
      <p:grpSpPr>
        <a:xfrm>
          <a:off x="0" y="0"/>
          <a:ext cx="0" cy="0"/>
          <a:chOff x="0" y="0"/>
          <a:chExt cx="0" cy="0"/>
        </a:xfrm>
      </p:grpSpPr>
      <p:grpSp>
        <p:nvGrpSpPr>
          <p:cNvPr id="325" name="Google Shape;325;p33"/>
          <p:cNvGrpSpPr/>
          <p:nvPr/>
        </p:nvGrpSpPr>
        <p:grpSpPr>
          <a:xfrm rot="-5400000">
            <a:off x="273625" y="2506500"/>
            <a:ext cx="1009703" cy="130500"/>
            <a:chOff x="5461400" y="616025"/>
            <a:chExt cx="1009703" cy="130500"/>
          </a:xfrm>
        </p:grpSpPr>
        <p:sp>
          <p:nvSpPr>
            <p:cNvPr id="326" name="Google Shape;326;p33"/>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33"/>
          <p:cNvGrpSpPr/>
          <p:nvPr/>
        </p:nvGrpSpPr>
        <p:grpSpPr>
          <a:xfrm rot="-5400000">
            <a:off x="7860675" y="2506500"/>
            <a:ext cx="1009703" cy="130500"/>
            <a:chOff x="5461400" y="616025"/>
            <a:chExt cx="1009703" cy="130500"/>
          </a:xfrm>
        </p:grpSpPr>
        <p:sp>
          <p:nvSpPr>
            <p:cNvPr id="332" name="Google Shape;332;p33"/>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3"/>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3"/>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3"/>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MuseoModerno Medium"/>
              <a:buNone/>
              <a:defRPr sz="3500">
                <a:solidFill>
                  <a:schemeClr val="dk1"/>
                </a:solidFill>
                <a:latin typeface="MuseoModerno Medium"/>
                <a:ea typeface="MuseoModerno Medium"/>
                <a:cs typeface="MuseoModerno Medium"/>
                <a:sym typeface="MuseoModerno Medium"/>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1pPr>
            <a:lvl2pPr marL="914400" lvl="1" indent="-3175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2pPr>
            <a:lvl3pPr marL="1371600" lvl="2" indent="-3175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3pPr>
            <a:lvl4pPr marL="1828800" lvl="3" indent="-3175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4pPr>
            <a:lvl5pPr marL="2286000" lvl="4" indent="-3175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5pPr>
            <a:lvl6pPr marL="2743200" lvl="5" indent="-3175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6pPr>
            <a:lvl7pPr marL="3200400" lvl="6" indent="-3175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7pPr>
            <a:lvl8pPr marL="3657600" lvl="7" indent="-3175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8pPr>
            <a:lvl9pPr marL="4114800" lvl="8" indent="-3175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7" r:id="rId3"/>
    <p:sldLayoutId id="2147483658" r:id="rId4"/>
    <p:sldLayoutId id="2147483673" r:id="rId5"/>
    <p:sldLayoutId id="2147483678" r:id="rId6"/>
    <p:sldLayoutId id="2147483679"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ctrTitle"/>
          </p:nvPr>
        </p:nvSpPr>
        <p:spPr>
          <a:xfrm>
            <a:off x="713225" y="539500"/>
            <a:ext cx="3928800" cy="253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All About Artificial Intelligence</a:t>
            </a:r>
            <a:endParaRPr/>
          </a:p>
        </p:txBody>
      </p:sp>
      <p:sp>
        <p:nvSpPr>
          <p:cNvPr id="348" name="Google Shape;348;p37"/>
          <p:cNvSpPr txBox="1">
            <a:spLocks noGrp="1"/>
          </p:cNvSpPr>
          <p:nvPr>
            <p:ph type="subTitle" idx="1"/>
          </p:nvPr>
        </p:nvSpPr>
        <p:spPr>
          <a:xfrm>
            <a:off x="713225" y="3076875"/>
            <a:ext cx="39288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where your presentation begins</a:t>
            </a:r>
            <a:endParaRPr/>
          </a:p>
        </p:txBody>
      </p:sp>
      <p:grpSp>
        <p:nvGrpSpPr>
          <p:cNvPr id="349" name="Google Shape;349;p37"/>
          <p:cNvGrpSpPr/>
          <p:nvPr/>
        </p:nvGrpSpPr>
        <p:grpSpPr>
          <a:xfrm>
            <a:off x="713225" y="4473700"/>
            <a:ext cx="1009703" cy="130500"/>
            <a:chOff x="5461400" y="616025"/>
            <a:chExt cx="1009703" cy="130500"/>
          </a:xfrm>
        </p:grpSpPr>
        <p:sp>
          <p:nvSpPr>
            <p:cNvPr id="350" name="Google Shape;350;p37"/>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7"/>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7"/>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7"/>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37"/>
          <p:cNvGrpSpPr/>
          <p:nvPr/>
        </p:nvGrpSpPr>
        <p:grpSpPr>
          <a:xfrm>
            <a:off x="7421075" y="539500"/>
            <a:ext cx="1009703" cy="130500"/>
            <a:chOff x="5461400" y="616025"/>
            <a:chExt cx="1009703" cy="130500"/>
          </a:xfrm>
        </p:grpSpPr>
        <p:sp>
          <p:nvSpPr>
            <p:cNvPr id="356" name="Google Shape;356;p37"/>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7"/>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37"/>
          <p:cNvGrpSpPr/>
          <p:nvPr/>
        </p:nvGrpSpPr>
        <p:grpSpPr>
          <a:xfrm>
            <a:off x="4956226" y="1365465"/>
            <a:ext cx="3572387" cy="3257593"/>
            <a:chOff x="4184875" y="456475"/>
            <a:chExt cx="2059725" cy="1878225"/>
          </a:xfrm>
        </p:grpSpPr>
        <p:sp>
          <p:nvSpPr>
            <p:cNvPr id="362" name="Google Shape;362;p37"/>
            <p:cNvSpPr/>
            <p:nvPr/>
          </p:nvSpPr>
          <p:spPr>
            <a:xfrm>
              <a:off x="4184875" y="545375"/>
              <a:ext cx="2059725" cy="1685325"/>
            </a:xfrm>
            <a:custGeom>
              <a:avLst/>
              <a:gdLst/>
              <a:ahLst/>
              <a:cxnLst/>
              <a:rect l="l" t="t" r="r" b="b"/>
              <a:pathLst>
                <a:path w="82389" h="67413" extrusionOk="0">
                  <a:moveTo>
                    <a:pt x="46320" y="1"/>
                  </a:moveTo>
                  <a:cubicBezTo>
                    <a:pt x="36850" y="1"/>
                    <a:pt x="27340" y="2706"/>
                    <a:pt x="19084" y="4883"/>
                  </a:cubicBezTo>
                  <a:cubicBezTo>
                    <a:pt x="6887" y="8101"/>
                    <a:pt x="0" y="17947"/>
                    <a:pt x="2076" y="28610"/>
                  </a:cubicBezTo>
                  <a:cubicBezTo>
                    <a:pt x="4150" y="39273"/>
                    <a:pt x="14269" y="39197"/>
                    <a:pt x="23138" y="49145"/>
                  </a:cubicBezTo>
                  <a:cubicBezTo>
                    <a:pt x="32008" y="59091"/>
                    <a:pt x="32857" y="63055"/>
                    <a:pt x="45743" y="66667"/>
                  </a:cubicBezTo>
                  <a:cubicBezTo>
                    <a:pt x="47543" y="67171"/>
                    <a:pt x="49380" y="67412"/>
                    <a:pt x="51223" y="67412"/>
                  </a:cubicBezTo>
                  <a:cubicBezTo>
                    <a:pt x="62579" y="67412"/>
                    <a:pt x="74120" y="58262"/>
                    <a:pt x="77944" y="45243"/>
                  </a:cubicBezTo>
                  <a:cubicBezTo>
                    <a:pt x="82389" y="30109"/>
                    <a:pt x="77932" y="19689"/>
                    <a:pt x="77932" y="19689"/>
                  </a:cubicBezTo>
                  <a:cubicBezTo>
                    <a:pt x="77932" y="19689"/>
                    <a:pt x="73217" y="7108"/>
                    <a:pt x="59718" y="2203"/>
                  </a:cubicBezTo>
                  <a:cubicBezTo>
                    <a:pt x="55355" y="618"/>
                    <a:pt x="50842" y="1"/>
                    <a:pt x="46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4923300" y="1162900"/>
              <a:ext cx="81775" cy="1067250"/>
            </a:xfrm>
            <a:custGeom>
              <a:avLst/>
              <a:gdLst/>
              <a:ahLst/>
              <a:cxnLst/>
              <a:rect l="l" t="t" r="r" b="b"/>
              <a:pathLst>
                <a:path w="3271" h="42690" extrusionOk="0">
                  <a:moveTo>
                    <a:pt x="3270" y="0"/>
                  </a:moveTo>
                  <a:cubicBezTo>
                    <a:pt x="1466" y="2"/>
                    <a:pt x="4" y="1464"/>
                    <a:pt x="1" y="3270"/>
                  </a:cubicBezTo>
                  <a:lnTo>
                    <a:pt x="1" y="42689"/>
                  </a:lnTo>
                  <a:lnTo>
                    <a:pt x="641" y="42689"/>
                  </a:lnTo>
                  <a:lnTo>
                    <a:pt x="641" y="3270"/>
                  </a:lnTo>
                  <a:cubicBezTo>
                    <a:pt x="642" y="1818"/>
                    <a:pt x="1819" y="640"/>
                    <a:pt x="3270" y="639"/>
                  </a:cubicBezTo>
                  <a:lnTo>
                    <a:pt x="3270"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p:nvPr/>
          </p:nvSpPr>
          <p:spPr>
            <a:xfrm>
              <a:off x="5050725" y="488750"/>
              <a:ext cx="81750" cy="1694450"/>
            </a:xfrm>
            <a:custGeom>
              <a:avLst/>
              <a:gdLst/>
              <a:ahLst/>
              <a:cxnLst/>
              <a:rect l="l" t="t" r="r" b="b"/>
              <a:pathLst>
                <a:path w="3270" h="67778" extrusionOk="0">
                  <a:moveTo>
                    <a:pt x="3270" y="0"/>
                  </a:moveTo>
                  <a:cubicBezTo>
                    <a:pt x="1465" y="3"/>
                    <a:pt x="2" y="1467"/>
                    <a:pt x="0" y="3271"/>
                  </a:cubicBezTo>
                  <a:lnTo>
                    <a:pt x="0" y="67778"/>
                  </a:lnTo>
                  <a:lnTo>
                    <a:pt x="641" y="67778"/>
                  </a:lnTo>
                  <a:lnTo>
                    <a:pt x="641" y="3271"/>
                  </a:lnTo>
                  <a:cubicBezTo>
                    <a:pt x="642" y="1819"/>
                    <a:pt x="1818" y="642"/>
                    <a:pt x="3270" y="640"/>
                  </a:cubicBezTo>
                  <a:lnTo>
                    <a:pt x="3270"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7"/>
            <p:cNvSpPr/>
            <p:nvPr/>
          </p:nvSpPr>
          <p:spPr>
            <a:xfrm>
              <a:off x="5544850" y="1122425"/>
              <a:ext cx="111975" cy="1161400"/>
            </a:xfrm>
            <a:custGeom>
              <a:avLst/>
              <a:gdLst/>
              <a:ahLst/>
              <a:cxnLst/>
              <a:rect l="l" t="t" r="r" b="b"/>
              <a:pathLst>
                <a:path w="4479" h="46456" extrusionOk="0">
                  <a:moveTo>
                    <a:pt x="1" y="1"/>
                  </a:moveTo>
                  <a:lnTo>
                    <a:pt x="1" y="639"/>
                  </a:lnTo>
                  <a:lnTo>
                    <a:pt x="806" y="639"/>
                  </a:lnTo>
                  <a:cubicBezTo>
                    <a:pt x="2480" y="642"/>
                    <a:pt x="3836" y="1999"/>
                    <a:pt x="3839" y="3672"/>
                  </a:cubicBezTo>
                  <a:lnTo>
                    <a:pt x="3839" y="46456"/>
                  </a:lnTo>
                  <a:lnTo>
                    <a:pt x="4478" y="46456"/>
                  </a:lnTo>
                  <a:lnTo>
                    <a:pt x="4478" y="3672"/>
                  </a:lnTo>
                  <a:cubicBezTo>
                    <a:pt x="4475" y="1646"/>
                    <a:pt x="2833" y="4"/>
                    <a:pt x="80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p:nvPr/>
          </p:nvSpPr>
          <p:spPr>
            <a:xfrm>
              <a:off x="5023700" y="682675"/>
              <a:ext cx="349025" cy="911850"/>
            </a:xfrm>
            <a:custGeom>
              <a:avLst/>
              <a:gdLst/>
              <a:ahLst/>
              <a:cxnLst/>
              <a:rect l="l" t="t" r="r" b="b"/>
              <a:pathLst>
                <a:path w="13961" h="36474" extrusionOk="0">
                  <a:moveTo>
                    <a:pt x="1331" y="0"/>
                  </a:moveTo>
                  <a:cubicBezTo>
                    <a:pt x="594" y="0"/>
                    <a:pt x="0" y="594"/>
                    <a:pt x="0" y="1331"/>
                  </a:cubicBezTo>
                  <a:lnTo>
                    <a:pt x="0" y="35144"/>
                  </a:lnTo>
                  <a:cubicBezTo>
                    <a:pt x="0" y="35881"/>
                    <a:pt x="594" y="36473"/>
                    <a:pt x="1331" y="36473"/>
                  </a:cubicBezTo>
                  <a:lnTo>
                    <a:pt x="12629" y="36473"/>
                  </a:lnTo>
                  <a:cubicBezTo>
                    <a:pt x="13366" y="36473"/>
                    <a:pt x="13961" y="35881"/>
                    <a:pt x="13961" y="35144"/>
                  </a:cubicBezTo>
                  <a:lnTo>
                    <a:pt x="13961" y="1331"/>
                  </a:lnTo>
                  <a:cubicBezTo>
                    <a:pt x="13961" y="594"/>
                    <a:pt x="13366" y="0"/>
                    <a:pt x="126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5020950" y="680025"/>
              <a:ext cx="354425" cy="917250"/>
            </a:xfrm>
            <a:custGeom>
              <a:avLst/>
              <a:gdLst/>
              <a:ahLst/>
              <a:cxnLst/>
              <a:rect l="l" t="t" r="r" b="b"/>
              <a:pathLst>
                <a:path w="14177" h="36690" extrusionOk="0">
                  <a:moveTo>
                    <a:pt x="12739" y="214"/>
                  </a:moveTo>
                  <a:cubicBezTo>
                    <a:pt x="13415" y="215"/>
                    <a:pt x="13963" y="763"/>
                    <a:pt x="13963" y="1437"/>
                  </a:cubicBezTo>
                  <a:lnTo>
                    <a:pt x="13963" y="35251"/>
                  </a:lnTo>
                  <a:cubicBezTo>
                    <a:pt x="13962" y="35927"/>
                    <a:pt x="13415" y="36475"/>
                    <a:pt x="12739" y="36475"/>
                  </a:cubicBezTo>
                  <a:lnTo>
                    <a:pt x="1437" y="36475"/>
                  </a:lnTo>
                  <a:cubicBezTo>
                    <a:pt x="761" y="36475"/>
                    <a:pt x="215" y="35927"/>
                    <a:pt x="213" y="35251"/>
                  </a:cubicBezTo>
                  <a:lnTo>
                    <a:pt x="213" y="1446"/>
                  </a:lnTo>
                  <a:cubicBezTo>
                    <a:pt x="215" y="770"/>
                    <a:pt x="761" y="224"/>
                    <a:pt x="1437" y="223"/>
                  </a:cubicBezTo>
                  <a:lnTo>
                    <a:pt x="12739" y="214"/>
                  </a:lnTo>
                  <a:close/>
                  <a:moveTo>
                    <a:pt x="1437" y="1"/>
                  </a:moveTo>
                  <a:cubicBezTo>
                    <a:pt x="645" y="4"/>
                    <a:pt x="2" y="645"/>
                    <a:pt x="0" y="1437"/>
                  </a:cubicBezTo>
                  <a:lnTo>
                    <a:pt x="0" y="35251"/>
                  </a:lnTo>
                  <a:cubicBezTo>
                    <a:pt x="2" y="36045"/>
                    <a:pt x="645" y="36687"/>
                    <a:pt x="1437" y="36690"/>
                  </a:cubicBezTo>
                  <a:lnTo>
                    <a:pt x="12739" y="36690"/>
                  </a:lnTo>
                  <a:cubicBezTo>
                    <a:pt x="13533" y="36688"/>
                    <a:pt x="14176" y="36045"/>
                    <a:pt x="14176" y="35251"/>
                  </a:cubicBezTo>
                  <a:lnTo>
                    <a:pt x="14176" y="1437"/>
                  </a:lnTo>
                  <a:cubicBezTo>
                    <a:pt x="14176" y="644"/>
                    <a:pt x="13533" y="2"/>
                    <a:pt x="12739"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5023700" y="682675"/>
              <a:ext cx="349025" cy="911850"/>
            </a:xfrm>
            <a:custGeom>
              <a:avLst/>
              <a:gdLst/>
              <a:ahLst/>
              <a:cxnLst/>
              <a:rect l="l" t="t" r="r" b="b"/>
              <a:pathLst>
                <a:path w="13961" h="36474" extrusionOk="0">
                  <a:moveTo>
                    <a:pt x="1331" y="0"/>
                  </a:moveTo>
                  <a:cubicBezTo>
                    <a:pt x="594" y="0"/>
                    <a:pt x="0" y="594"/>
                    <a:pt x="0" y="1331"/>
                  </a:cubicBezTo>
                  <a:lnTo>
                    <a:pt x="0" y="35144"/>
                  </a:lnTo>
                  <a:cubicBezTo>
                    <a:pt x="0" y="35881"/>
                    <a:pt x="594" y="36473"/>
                    <a:pt x="1331" y="36473"/>
                  </a:cubicBezTo>
                  <a:lnTo>
                    <a:pt x="12629" y="36473"/>
                  </a:lnTo>
                  <a:cubicBezTo>
                    <a:pt x="13366" y="36473"/>
                    <a:pt x="13961" y="35881"/>
                    <a:pt x="13961" y="35144"/>
                  </a:cubicBezTo>
                  <a:lnTo>
                    <a:pt x="13961" y="1331"/>
                  </a:lnTo>
                  <a:cubicBezTo>
                    <a:pt x="13961" y="594"/>
                    <a:pt x="13366" y="0"/>
                    <a:pt x="1262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4651575" y="2141725"/>
              <a:ext cx="93125" cy="121950"/>
            </a:xfrm>
            <a:custGeom>
              <a:avLst/>
              <a:gdLst/>
              <a:ahLst/>
              <a:cxnLst/>
              <a:rect l="l" t="t" r="r" b="b"/>
              <a:pathLst>
                <a:path w="3725" h="4878" extrusionOk="0">
                  <a:moveTo>
                    <a:pt x="1863" y="0"/>
                  </a:moveTo>
                  <a:cubicBezTo>
                    <a:pt x="834" y="0"/>
                    <a:pt x="0" y="834"/>
                    <a:pt x="0" y="1863"/>
                  </a:cubicBezTo>
                  <a:lnTo>
                    <a:pt x="0" y="2600"/>
                  </a:lnTo>
                  <a:lnTo>
                    <a:pt x="641" y="2600"/>
                  </a:lnTo>
                  <a:lnTo>
                    <a:pt x="641" y="1863"/>
                  </a:lnTo>
                  <a:cubicBezTo>
                    <a:pt x="641" y="1187"/>
                    <a:pt x="1187" y="640"/>
                    <a:pt x="1863" y="640"/>
                  </a:cubicBezTo>
                  <a:cubicBezTo>
                    <a:pt x="2538" y="640"/>
                    <a:pt x="3084" y="1187"/>
                    <a:pt x="3084" y="1863"/>
                  </a:cubicBezTo>
                  <a:lnTo>
                    <a:pt x="3084" y="4878"/>
                  </a:lnTo>
                  <a:lnTo>
                    <a:pt x="3724" y="4878"/>
                  </a:lnTo>
                  <a:lnTo>
                    <a:pt x="3724" y="1863"/>
                  </a:lnTo>
                  <a:cubicBezTo>
                    <a:pt x="3724" y="834"/>
                    <a:pt x="2891" y="0"/>
                    <a:pt x="186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7"/>
            <p:cNvSpPr/>
            <p:nvPr/>
          </p:nvSpPr>
          <p:spPr>
            <a:xfrm>
              <a:off x="5665950" y="2141675"/>
              <a:ext cx="93150" cy="122000"/>
            </a:xfrm>
            <a:custGeom>
              <a:avLst/>
              <a:gdLst/>
              <a:ahLst/>
              <a:cxnLst/>
              <a:rect l="l" t="t" r="r" b="b"/>
              <a:pathLst>
                <a:path w="3726" h="4880" extrusionOk="0">
                  <a:moveTo>
                    <a:pt x="1864" y="1"/>
                  </a:moveTo>
                  <a:cubicBezTo>
                    <a:pt x="1863" y="1"/>
                    <a:pt x="1862" y="1"/>
                    <a:pt x="1862" y="1"/>
                  </a:cubicBezTo>
                  <a:cubicBezTo>
                    <a:pt x="833" y="2"/>
                    <a:pt x="0" y="836"/>
                    <a:pt x="2" y="1865"/>
                  </a:cubicBezTo>
                  <a:lnTo>
                    <a:pt x="2" y="4880"/>
                  </a:lnTo>
                  <a:lnTo>
                    <a:pt x="642" y="4880"/>
                  </a:lnTo>
                  <a:lnTo>
                    <a:pt x="642" y="1860"/>
                  </a:lnTo>
                  <a:cubicBezTo>
                    <a:pt x="642" y="1187"/>
                    <a:pt x="1189" y="641"/>
                    <a:pt x="1862" y="641"/>
                  </a:cubicBezTo>
                  <a:cubicBezTo>
                    <a:pt x="1863" y="641"/>
                    <a:pt x="1864" y="641"/>
                    <a:pt x="1864" y="641"/>
                  </a:cubicBezTo>
                  <a:cubicBezTo>
                    <a:pt x="2540" y="641"/>
                    <a:pt x="3085" y="1189"/>
                    <a:pt x="3085" y="1865"/>
                  </a:cubicBezTo>
                  <a:lnTo>
                    <a:pt x="3085" y="2602"/>
                  </a:lnTo>
                  <a:lnTo>
                    <a:pt x="3726" y="2602"/>
                  </a:lnTo>
                  <a:lnTo>
                    <a:pt x="3726" y="1860"/>
                  </a:lnTo>
                  <a:cubicBezTo>
                    <a:pt x="3724" y="834"/>
                    <a:pt x="2890" y="1"/>
                    <a:pt x="186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7"/>
            <p:cNvSpPr/>
            <p:nvPr/>
          </p:nvSpPr>
          <p:spPr>
            <a:xfrm>
              <a:off x="5759775" y="2143250"/>
              <a:ext cx="93200" cy="120425"/>
            </a:xfrm>
            <a:custGeom>
              <a:avLst/>
              <a:gdLst/>
              <a:ahLst/>
              <a:cxnLst/>
              <a:rect l="l" t="t" r="r" b="b"/>
              <a:pathLst>
                <a:path w="3728" h="4817" extrusionOk="0">
                  <a:moveTo>
                    <a:pt x="1862" y="1"/>
                  </a:moveTo>
                  <a:cubicBezTo>
                    <a:pt x="862" y="1"/>
                    <a:pt x="36" y="795"/>
                    <a:pt x="1" y="1802"/>
                  </a:cubicBezTo>
                  <a:lnTo>
                    <a:pt x="1" y="4817"/>
                  </a:lnTo>
                  <a:lnTo>
                    <a:pt x="641" y="4817"/>
                  </a:lnTo>
                  <a:lnTo>
                    <a:pt x="641" y="1802"/>
                  </a:lnTo>
                  <a:cubicBezTo>
                    <a:pt x="668" y="1165"/>
                    <a:pt x="1177" y="655"/>
                    <a:pt x="1813" y="629"/>
                  </a:cubicBezTo>
                  <a:cubicBezTo>
                    <a:pt x="1830" y="628"/>
                    <a:pt x="1846" y="628"/>
                    <a:pt x="1863" y="628"/>
                  </a:cubicBezTo>
                  <a:cubicBezTo>
                    <a:pt x="2517" y="628"/>
                    <a:pt x="3060" y="1143"/>
                    <a:pt x="3087" y="1802"/>
                  </a:cubicBezTo>
                  <a:lnTo>
                    <a:pt x="3087" y="2539"/>
                  </a:lnTo>
                  <a:lnTo>
                    <a:pt x="3728" y="2539"/>
                  </a:lnTo>
                  <a:lnTo>
                    <a:pt x="3728" y="1802"/>
                  </a:lnTo>
                  <a:cubicBezTo>
                    <a:pt x="3693" y="821"/>
                    <a:pt x="2907" y="35"/>
                    <a:pt x="1928" y="2"/>
                  </a:cubicBezTo>
                  <a:cubicBezTo>
                    <a:pt x="1906" y="1"/>
                    <a:pt x="1884" y="1"/>
                    <a:pt x="1862"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7"/>
            <p:cNvSpPr/>
            <p:nvPr/>
          </p:nvSpPr>
          <p:spPr>
            <a:xfrm>
              <a:off x="4554500" y="2143250"/>
              <a:ext cx="93150" cy="120425"/>
            </a:xfrm>
            <a:custGeom>
              <a:avLst/>
              <a:gdLst/>
              <a:ahLst/>
              <a:cxnLst/>
              <a:rect l="l" t="t" r="r" b="b"/>
              <a:pathLst>
                <a:path w="3726" h="4817" extrusionOk="0">
                  <a:moveTo>
                    <a:pt x="1860" y="1"/>
                  </a:moveTo>
                  <a:cubicBezTo>
                    <a:pt x="862" y="1"/>
                    <a:pt x="34" y="795"/>
                    <a:pt x="0" y="1802"/>
                  </a:cubicBezTo>
                  <a:lnTo>
                    <a:pt x="0" y="2539"/>
                  </a:lnTo>
                  <a:lnTo>
                    <a:pt x="641" y="2539"/>
                  </a:lnTo>
                  <a:lnTo>
                    <a:pt x="641" y="1802"/>
                  </a:lnTo>
                  <a:cubicBezTo>
                    <a:pt x="667" y="1165"/>
                    <a:pt x="1177" y="655"/>
                    <a:pt x="1812" y="629"/>
                  </a:cubicBezTo>
                  <a:cubicBezTo>
                    <a:pt x="1829" y="628"/>
                    <a:pt x="1846" y="628"/>
                    <a:pt x="1862" y="628"/>
                  </a:cubicBezTo>
                  <a:cubicBezTo>
                    <a:pt x="2516" y="628"/>
                    <a:pt x="3059" y="1143"/>
                    <a:pt x="3087" y="1802"/>
                  </a:cubicBezTo>
                  <a:lnTo>
                    <a:pt x="3087" y="4817"/>
                  </a:lnTo>
                  <a:lnTo>
                    <a:pt x="3726" y="4817"/>
                  </a:lnTo>
                  <a:lnTo>
                    <a:pt x="3726" y="1802"/>
                  </a:lnTo>
                  <a:cubicBezTo>
                    <a:pt x="3693" y="821"/>
                    <a:pt x="2907" y="35"/>
                    <a:pt x="1926" y="2"/>
                  </a:cubicBezTo>
                  <a:cubicBezTo>
                    <a:pt x="1904" y="1"/>
                    <a:pt x="1882" y="1"/>
                    <a:pt x="186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7"/>
            <p:cNvSpPr/>
            <p:nvPr/>
          </p:nvSpPr>
          <p:spPr>
            <a:xfrm>
              <a:off x="4486150" y="2221975"/>
              <a:ext cx="1424225" cy="109975"/>
            </a:xfrm>
            <a:custGeom>
              <a:avLst/>
              <a:gdLst/>
              <a:ahLst/>
              <a:cxnLst/>
              <a:rect l="l" t="t" r="r" b="b"/>
              <a:pathLst>
                <a:path w="56969" h="4399" extrusionOk="0">
                  <a:moveTo>
                    <a:pt x="1" y="0"/>
                  </a:moveTo>
                  <a:lnTo>
                    <a:pt x="1" y="4399"/>
                  </a:lnTo>
                  <a:lnTo>
                    <a:pt x="56969" y="4399"/>
                  </a:lnTo>
                  <a:lnTo>
                    <a:pt x="56969"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7"/>
            <p:cNvSpPr/>
            <p:nvPr/>
          </p:nvSpPr>
          <p:spPr>
            <a:xfrm>
              <a:off x="4483475" y="2219300"/>
              <a:ext cx="1429500" cy="115400"/>
            </a:xfrm>
            <a:custGeom>
              <a:avLst/>
              <a:gdLst/>
              <a:ahLst/>
              <a:cxnLst/>
              <a:rect l="l" t="t" r="r" b="b"/>
              <a:pathLst>
                <a:path w="57180" h="4616" extrusionOk="0">
                  <a:moveTo>
                    <a:pt x="56967" y="213"/>
                  </a:moveTo>
                  <a:lnTo>
                    <a:pt x="56967" y="4401"/>
                  </a:lnTo>
                  <a:lnTo>
                    <a:pt x="213" y="4401"/>
                  </a:lnTo>
                  <a:lnTo>
                    <a:pt x="212" y="213"/>
                  </a:lnTo>
                  <a:close/>
                  <a:moveTo>
                    <a:pt x="108" y="0"/>
                  </a:moveTo>
                  <a:cubicBezTo>
                    <a:pt x="48" y="0"/>
                    <a:pt x="0" y="48"/>
                    <a:pt x="0" y="107"/>
                  </a:cubicBezTo>
                  <a:lnTo>
                    <a:pt x="0" y="4509"/>
                  </a:lnTo>
                  <a:cubicBezTo>
                    <a:pt x="0" y="4568"/>
                    <a:pt x="48" y="4616"/>
                    <a:pt x="108" y="4616"/>
                  </a:cubicBezTo>
                  <a:lnTo>
                    <a:pt x="57074" y="4616"/>
                  </a:lnTo>
                  <a:cubicBezTo>
                    <a:pt x="57129" y="4616"/>
                    <a:pt x="57175" y="4573"/>
                    <a:pt x="57180" y="4518"/>
                  </a:cubicBezTo>
                  <a:lnTo>
                    <a:pt x="57180" y="107"/>
                  </a:lnTo>
                  <a:cubicBezTo>
                    <a:pt x="57180" y="48"/>
                    <a:pt x="57132" y="0"/>
                    <a:pt x="5707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a:off x="4532300" y="2189925"/>
              <a:ext cx="53675" cy="33550"/>
            </a:xfrm>
            <a:custGeom>
              <a:avLst/>
              <a:gdLst/>
              <a:ahLst/>
              <a:cxnLst/>
              <a:rect l="l" t="t" r="r" b="b"/>
              <a:pathLst>
                <a:path w="2147" h="1342" extrusionOk="0">
                  <a:moveTo>
                    <a:pt x="1" y="0"/>
                  </a:moveTo>
                  <a:lnTo>
                    <a:pt x="1" y="1342"/>
                  </a:lnTo>
                  <a:lnTo>
                    <a:pt x="2147" y="1342"/>
                  </a:lnTo>
                  <a:lnTo>
                    <a:pt x="2147"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7"/>
            <p:cNvSpPr/>
            <p:nvPr/>
          </p:nvSpPr>
          <p:spPr>
            <a:xfrm>
              <a:off x="4632925" y="2189925"/>
              <a:ext cx="53675" cy="33550"/>
            </a:xfrm>
            <a:custGeom>
              <a:avLst/>
              <a:gdLst/>
              <a:ahLst/>
              <a:cxnLst/>
              <a:rect l="l" t="t" r="r" b="b"/>
              <a:pathLst>
                <a:path w="2147" h="1342" extrusionOk="0">
                  <a:moveTo>
                    <a:pt x="1" y="0"/>
                  </a:moveTo>
                  <a:lnTo>
                    <a:pt x="1" y="1342"/>
                  </a:lnTo>
                  <a:lnTo>
                    <a:pt x="2146" y="1342"/>
                  </a:lnTo>
                  <a:lnTo>
                    <a:pt x="2146"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7"/>
            <p:cNvSpPr/>
            <p:nvPr/>
          </p:nvSpPr>
          <p:spPr>
            <a:xfrm>
              <a:off x="5719250" y="2189925"/>
              <a:ext cx="53625" cy="33550"/>
            </a:xfrm>
            <a:custGeom>
              <a:avLst/>
              <a:gdLst/>
              <a:ahLst/>
              <a:cxnLst/>
              <a:rect l="l" t="t" r="r" b="b"/>
              <a:pathLst>
                <a:path w="2145" h="1342" extrusionOk="0">
                  <a:moveTo>
                    <a:pt x="0" y="0"/>
                  </a:moveTo>
                  <a:lnTo>
                    <a:pt x="0" y="1342"/>
                  </a:lnTo>
                  <a:lnTo>
                    <a:pt x="2145" y="1342"/>
                  </a:lnTo>
                  <a:lnTo>
                    <a:pt x="2145"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7"/>
            <p:cNvSpPr/>
            <p:nvPr/>
          </p:nvSpPr>
          <p:spPr>
            <a:xfrm>
              <a:off x="5819800" y="2189925"/>
              <a:ext cx="53650" cy="33550"/>
            </a:xfrm>
            <a:custGeom>
              <a:avLst/>
              <a:gdLst/>
              <a:ahLst/>
              <a:cxnLst/>
              <a:rect l="l" t="t" r="r" b="b"/>
              <a:pathLst>
                <a:path w="2146" h="1342" extrusionOk="0">
                  <a:moveTo>
                    <a:pt x="0" y="0"/>
                  </a:moveTo>
                  <a:lnTo>
                    <a:pt x="0" y="1342"/>
                  </a:lnTo>
                  <a:lnTo>
                    <a:pt x="2146" y="1342"/>
                  </a:lnTo>
                  <a:lnTo>
                    <a:pt x="2146"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7"/>
            <p:cNvSpPr/>
            <p:nvPr/>
          </p:nvSpPr>
          <p:spPr>
            <a:xfrm>
              <a:off x="5151375" y="1601450"/>
              <a:ext cx="93750" cy="179275"/>
            </a:xfrm>
            <a:custGeom>
              <a:avLst/>
              <a:gdLst/>
              <a:ahLst/>
              <a:cxnLst/>
              <a:rect l="l" t="t" r="r" b="b"/>
              <a:pathLst>
                <a:path w="3750" h="7171" extrusionOk="0">
                  <a:moveTo>
                    <a:pt x="0" y="1"/>
                  </a:moveTo>
                  <a:lnTo>
                    <a:pt x="0" y="7170"/>
                  </a:lnTo>
                  <a:lnTo>
                    <a:pt x="3749" y="7170"/>
                  </a:lnTo>
                  <a:lnTo>
                    <a:pt x="3749"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7"/>
            <p:cNvSpPr/>
            <p:nvPr/>
          </p:nvSpPr>
          <p:spPr>
            <a:xfrm>
              <a:off x="5148725" y="1598775"/>
              <a:ext cx="99050" cy="184650"/>
            </a:xfrm>
            <a:custGeom>
              <a:avLst/>
              <a:gdLst/>
              <a:ahLst/>
              <a:cxnLst/>
              <a:rect l="l" t="t" r="r" b="b"/>
              <a:pathLst>
                <a:path w="3962" h="7386" extrusionOk="0">
                  <a:moveTo>
                    <a:pt x="3747" y="214"/>
                  </a:moveTo>
                  <a:lnTo>
                    <a:pt x="3747" y="7173"/>
                  </a:lnTo>
                  <a:lnTo>
                    <a:pt x="214" y="7173"/>
                  </a:lnTo>
                  <a:lnTo>
                    <a:pt x="214" y="214"/>
                  </a:lnTo>
                  <a:close/>
                  <a:moveTo>
                    <a:pt x="108" y="1"/>
                  </a:moveTo>
                  <a:cubicBezTo>
                    <a:pt x="48" y="1"/>
                    <a:pt x="1" y="48"/>
                    <a:pt x="1" y="108"/>
                  </a:cubicBezTo>
                  <a:lnTo>
                    <a:pt x="1" y="7279"/>
                  </a:lnTo>
                  <a:cubicBezTo>
                    <a:pt x="1" y="7338"/>
                    <a:pt x="48" y="7386"/>
                    <a:pt x="108" y="7386"/>
                  </a:cubicBezTo>
                  <a:lnTo>
                    <a:pt x="3854" y="7386"/>
                  </a:lnTo>
                  <a:cubicBezTo>
                    <a:pt x="3914" y="7386"/>
                    <a:pt x="3961" y="7338"/>
                    <a:pt x="3961" y="7279"/>
                  </a:cubicBezTo>
                  <a:lnTo>
                    <a:pt x="3961" y="108"/>
                  </a:lnTo>
                  <a:cubicBezTo>
                    <a:pt x="3961" y="48"/>
                    <a:pt x="3914" y="1"/>
                    <a:pt x="385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7"/>
            <p:cNvSpPr/>
            <p:nvPr/>
          </p:nvSpPr>
          <p:spPr>
            <a:xfrm>
              <a:off x="5127725" y="1682950"/>
              <a:ext cx="141075" cy="179275"/>
            </a:xfrm>
            <a:custGeom>
              <a:avLst/>
              <a:gdLst/>
              <a:ahLst/>
              <a:cxnLst/>
              <a:rect l="l" t="t" r="r" b="b"/>
              <a:pathLst>
                <a:path w="5643" h="7171" extrusionOk="0">
                  <a:moveTo>
                    <a:pt x="1" y="0"/>
                  </a:moveTo>
                  <a:lnTo>
                    <a:pt x="1" y="7171"/>
                  </a:lnTo>
                  <a:lnTo>
                    <a:pt x="5642" y="7171"/>
                  </a:lnTo>
                  <a:lnTo>
                    <a:pt x="5642"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7"/>
            <p:cNvSpPr/>
            <p:nvPr/>
          </p:nvSpPr>
          <p:spPr>
            <a:xfrm>
              <a:off x="5125050" y="1680250"/>
              <a:ext cx="146400" cy="184625"/>
            </a:xfrm>
            <a:custGeom>
              <a:avLst/>
              <a:gdLst/>
              <a:ahLst/>
              <a:cxnLst/>
              <a:rect l="l" t="t" r="r" b="b"/>
              <a:pathLst>
                <a:path w="5856" h="7385" extrusionOk="0">
                  <a:moveTo>
                    <a:pt x="5641" y="214"/>
                  </a:moveTo>
                  <a:lnTo>
                    <a:pt x="5641" y="7172"/>
                  </a:lnTo>
                  <a:lnTo>
                    <a:pt x="203" y="7172"/>
                  </a:lnTo>
                  <a:lnTo>
                    <a:pt x="214" y="214"/>
                  </a:lnTo>
                  <a:close/>
                  <a:moveTo>
                    <a:pt x="108" y="1"/>
                  </a:moveTo>
                  <a:cubicBezTo>
                    <a:pt x="48" y="1"/>
                    <a:pt x="1" y="49"/>
                    <a:pt x="1" y="107"/>
                  </a:cubicBezTo>
                  <a:lnTo>
                    <a:pt x="1" y="7279"/>
                  </a:lnTo>
                  <a:cubicBezTo>
                    <a:pt x="1" y="7337"/>
                    <a:pt x="48" y="7385"/>
                    <a:pt x="108" y="7385"/>
                  </a:cubicBezTo>
                  <a:lnTo>
                    <a:pt x="5748" y="7385"/>
                  </a:lnTo>
                  <a:cubicBezTo>
                    <a:pt x="5808" y="7385"/>
                    <a:pt x="5855" y="7337"/>
                    <a:pt x="5855" y="7279"/>
                  </a:cubicBezTo>
                  <a:lnTo>
                    <a:pt x="5855" y="107"/>
                  </a:lnTo>
                  <a:cubicBezTo>
                    <a:pt x="5855" y="49"/>
                    <a:pt x="5806" y="1"/>
                    <a:pt x="574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7"/>
            <p:cNvSpPr/>
            <p:nvPr/>
          </p:nvSpPr>
          <p:spPr>
            <a:xfrm>
              <a:off x="5101450" y="1825500"/>
              <a:ext cx="193550" cy="378925"/>
            </a:xfrm>
            <a:custGeom>
              <a:avLst/>
              <a:gdLst/>
              <a:ahLst/>
              <a:cxnLst/>
              <a:rect l="l" t="t" r="r" b="b"/>
              <a:pathLst>
                <a:path w="7742" h="15157" extrusionOk="0">
                  <a:moveTo>
                    <a:pt x="1" y="1"/>
                  </a:moveTo>
                  <a:lnTo>
                    <a:pt x="1" y="15157"/>
                  </a:lnTo>
                  <a:lnTo>
                    <a:pt x="7742" y="15157"/>
                  </a:lnTo>
                  <a:lnTo>
                    <a:pt x="7742"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7"/>
            <p:cNvSpPr/>
            <p:nvPr/>
          </p:nvSpPr>
          <p:spPr>
            <a:xfrm>
              <a:off x="5098775" y="1823075"/>
              <a:ext cx="198975" cy="384025"/>
            </a:xfrm>
            <a:custGeom>
              <a:avLst/>
              <a:gdLst/>
              <a:ahLst/>
              <a:cxnLst/>
              <a:rect l="l" t="t" r="r" b="b"/>
              <a:pathLst>
                <a:path w="7959" h="15361" extrusionOk="0">
                  <a:moveTo>
                    <a:pt x="7741" y="205"/>
                  </a:moveTo>
                  <a:lnTo>
                    <a:pt x="7741" y="15148"/>
                  </a:lnTo>
                  <a:lnTo>
                    <a:pt x="213" y="15148"/>
                  </a:lnTo>
                  <a:lnTo>
                    <a:pt x="213" y="205"/>
                  </a:lnTo>
                  <a:close/>
                  <a:moveTo>
                    <a:pt x="108" y="1"/>
                  </a:moveTo>
                  <a:cubicBezTo>
                    <a:pt x="48" y="1"/>
                    <a:pt x="1" y="49"/>
                    <a:pt x="1" y="107"/>
                  </a:cubicBezTo>
                  <a:lnTo>
                    <a:pt x="1" y="15255"/>
                  </a:lnTo>
                  <a:cubicBezTo>
                    <a:pt x="2" y="15313"/>
                    <a:pt x="48" y="15359"/>
                    <a:pt x="108" y="15361"/>
                  </a:cubicBezTo>
                  <a:lnTo>
                    <a:pt x="7855" y="15361"/>
                  </a:lnTo>
                  <a:cubicBezTo>
                    <a:pt x="7914" y="15358"/>
                    <a:pt x="7959" y="15307"/>
                    <a:pt x="7954" y="15248"/>
                  </a:cubicBezTo>
                  <a:lnTo>
                    <a:pt x="7954" y="107"/>
                  </a:lnTo>
                  <a:cubicBezTo>
                    <a:pt x="7954" y="49"/>
                    <a:pt x="7907" y="1"/>
                    <a:pt x="7849"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7"/>
            <p:cNvSpPr/>
            <p:nvPr/>
          </p:nvSpPr>
          <p:spPr>
            <a:xfrm>
              <a:off x="4820050" y="1391300"/>
              <a:ext cx="767750" cy="246350"/>
            </a:xfrm>
            <a:custGeom>
              <a:avLst/>
              <a:gdLst/>
              <a:ahLst/>
              <a:cxnLst/>
              <a:rect l="l" t="t" r="r" b="b"/>
              <a:pathLst>
                <a:path w="30710" h="9854" extrusionOk="0">
                  <a:moveTo>
                    <a:pt x="1129" y="0"/>
                  </a:moveTo>
                  <a:cubicBezTo>
                    <a:pt x="1129" y="0"/>
                    <a:pt x="63" y="332"/>
                    <a:pt x="0" y="928"/>
                  </a:cubicBezTo>
                  <a:cubicBezTo>
                    <a:pt x="405" y="1736"/>
                    <a:pt x="653" y="2615"/>
                    <a:pt x="730" y="3517"/>
                  </a:cubicBezTo>
                  <a:cubicBezTo>
                    <a:pt x="862" y="5575"/>
                    <a:pt x="198" y="9089"/>
                    <a:pt x="730" y="9620"/>
                  </a:cubicBezTo>
                  <a:cubicBezTo>
                    <a:pt x="906" y="9795"/>
                    <a:pt x="2530" y="9854"/>
                    <a:pt x="4624" y="9854"/>
                  </a:cubicBezTo>
                  <a:cubicBezTo>
                    <a:pt x="8342" y="9854"/>
                    <a:pt x="13538" y="9669"/>
                    <a:pt x="14736" y="9620"/>
                  </a:cubicBezTo>
                  <a:cubicBezTo>
                    <a:pt x="16048" y="9664"/>
                    <a:pt x="21757" y="9849"/>
                    <a:pt x="25806" y="9849"/>
                  </a:cubicBezTo>
                  <a:cubicBezTo>
                    <a:pt x="28064" y="9849"/>
                    <a:pt x="29805" y="9791"/>
                    <a:pt x="29980" y="9620"/>
                  </a:cubicBezTo>
                  <a:cubicBezTo>
                    <a:pt x="30509" y="9087"/>
                    <a:pt x="29846" y="5572"/>
                    <a:pt x="29980" y="3517"/>
                  </a:cubicBezTo>
                  <a:cubicBezTo>
                    <a:pt x="30057" y="2616"/>
                    <a:pt x="30305" y="1738"/>
                    <a:pt x="30710" y="929"/>
                  </a:cubicBezTo>
                  <a:cubicBezTo>
                    <a:pt x="30643" y="335"/>
                    <a:pt x="29581" y="2"/>
                    <a:pt x="29581" y="2"/>
                  </a:cubicBezTo>
                  <a:cubicBezTo>
                    <a:pt x="29515" y="938"/>
                    <a:pt x="29384" y="1867"/>
                    <a:pt x="29186" y="2785"/>
                  </a:cubicBezTo>
                  <a:cubicBezTo>
                    <a:pt x="28790" y="4576"/>
                    <a:pt x="29121" y="7031"/>
                    <a:pt x="29121" y="7031"/>
                  </a:cubicBezTo>
                  <a:lnTo>
                    <a:pt x="1594" y="7031"/>
                  </a:lnTo>
                  <a:cubicBezTo>
                    <a:pt x="1594" y="7031"/>
                    <a:pt x="1924" y="4576"/>
                    <a:pt x="1525" y="2785"/>
                  </a:cubicBezTo>
                  <a:cubicBezTo>
                    <a:pt x="1327" y="1867"/>
                    <a:pt x="1195" y="937"/>
                    <a:pt x="11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7"/>
            <p:cNvSpPr/>
            <p:nvPr/>
          </p:nvSpPr>
          <p:spPr>
            <a:xfrm>
              <a:off x="4817325" y="1388250"/>
              <a:ext cx="773125" cy="252300"/>
            </a:xfrm>
            <a:custGeom>
              <a:avLst/>
              <a:gdLst/>
              <a:ahLst/>
              <a:cxnLst/>
              <a:rect l="l" t="t" r="r" b="b"/>
              <a:pathLst>
                <a:path w="30925" h="10092" extrusionOk="0">
                  <a:moveTo>
                    <a:pt x="29785" y="270"/>
                  </a:moveTo>
                  <a:cubicBezTo>
                    <a:pt x="30104" y="393"/>
                    <a:pt x="30638" y="670"/>
                    <a:pt x="30707" y="1032"/>
                  </a:cubicBezTo>
                  <a:cubicBezTo>
                    <a:pt x="30303" y="1845"/>
                    <a:pt x="30058" y="2726"/>
                    <a:pt x="29982" y="3630"/>
                  </a:cubicBezTo>
                  <a:cubicBezTo>
                    <a:pt x="29952" y="4632"/>
                    <a:pt x="29986" y="5636"/>
                    <a:pt x="30085" y="6635"/>
                  </a:cubicBezTo>
                  <a:cubicBezTo>
                    <a:pt x="30184" y="7988"/>
                    <a:pt x="30289" y="9388"/>
                    <a:pt x="30015" y="9663"/>
                  </a:cubicBezTo>
                  <a:cubicBezTo>
                    <a:pt x="29832" y="9809"/>
                    <a:pt x="28234" y="9869"/>
                    <a:pt x="25874" y="9869"/>
                  </a:cubicBezTo>
                  <a:cubicBezTo>
                    <a:pt x="22951" y="9869"/>
                    <a:pt x="18859" y="9777"/>
                    <a:pt x="14841" y="9641"/>
                  </a:cubicBezTo>
                  <a:cubicBezTo>
                    <a:pt x="11160" y="9777"/>
                    <a:pt x="7408" y="9869"/>
                    <a:pt x="4725" y="9869"/>
                  </a:cubicBezTo>
                  <a:cubicBezTo>
                    <a:pt x="2558" y="9869"/>
                    <a:pt x="1089" y="9809"/>
                    <a:pt x="916" y="9663"/>
                  </a:cubicBezTo>
                  <a:cubicBezTo>
                    <a:pt x="631" y="9388"/>
                    <a:pt x="742" y="7988"/>
                    <a:pt x="843" y="6635"/>
                  </a:cubicBezTo>
                  <a:cubicBezTo>
                    <a:pt x="940" y="5636"/>
                    <a:pt x="974" y="4632"/>
                    <a:pt x="946" y="3630"/>
                  </a:cubicBezTo>
                  <a:cubicBezTo>
                    <a:pt x="870" y="2726"/>
                    <a:pt x="625" y="1845"/>
                    <a:pt x="221" y="1032"/>
                  </a:cubicBezTo>
                  <a:cubicBezTo>
                    <a:pt x="293" y="670"/>
                    <a:pt x="824" y="393"/>
                    <a:pt x="1146" y="270"/>
                  </a:cubicBezTo>
                  <a:cubicBezTo>
                    <a:pt x="1216" y="1165"/>
                    <a:pt x="1344" y="2053"/>
                    <a:pt x="1531" y="2930"/>
                  </a:cubicBezTo>
                  <a:cubicBezTo>
                    <a:pt x="1920" y="4681"/>
                    <a:pt x="1595" y="7113"/>
                    <a:pt x="1595" y="7138"/>
                  </a:cubicBezTo>
                  <a:cubicBezTo>
                    <a:pt x="1591" y="7169"/>
                    <a:pt x="1601" y="7201"/>
                    <a:pt x="1622" y="7223"/>
                  </a:cubicBezTo>
                  <a:cubicBezTo>
                    <a:pt x="1642" y="7247"/>
                    <a:pt x="1671" y="7259"/>
                    <a:pt x="1703" y="7260"/>
                  </a:cubicBezTo>
                  <a:lnTo>
                    <a:pt x="29225" y="7260"/>
                  </a:lnTo>
                  <a:cubicBezTo>
                    <a:pt x="29255" y="7259"/>
                    <a:pt x="29285" y="7245"/>
                    <a:pt x="29306" y="7223"/>
                  </a:cubicBezTo>
                  <a:cubicBezTo>
                    <a:pt x="29325" y="7199"/>
                    <a:pt x="29336" y="7169"/>
                    <a:pt x="29331" y="7138"/>
                  </a:cubicBezTo>
                  <a:cubicBezTo>
                    <a:pt x="29327" y="7114"/>
                    <a:pt x="29008" y="4681"/>
                    <a:pt x="29395" y="2930"/>
                  </a:cubicBezTo>
                  <a:cubicBezTo>
                    <a:pt x="29584" y="2053"/>
                    <a:pt x="29715" y="1165"/>
                    <a:pt x="29785" y="270"/>
                  </a:cubicBezTo>
                  <a:close/>
                  <a:moveTo>
                    <a:pt x="1235" y="0"/>
                  </a:moveTo>
                  <a:cubicBezTo>
                    <a:pt x="1225" y="0"/>
                    <a:pt x="1215" y="2"/>
                    <a:pt x="1205" y="5"/>
                  </a:cubicBezTo>
                  <a:cubicBezTo>
                    <a:pt x="1159" y="20"/>
                    <a:pt x="78" y="365"/>
                    <a:pt x="2" y="1025"/>
                  </a:cubicBezTo>
                  <a:cubicBezTo>
                    <a:pt x="1" y="1045"/>
                    <a:pt x="5" y="1068"/>
                    <a:pt x="16" y="1086"/>
                  </a:cubicBezTo>
                  <a:cubicBezTo>
                    <a:pt x="412" y="1882"/>
                    <a:pt x="654" y="2744"/>
                    <a:pt x="732" y="3630"/>
                  </a:cubicBezTo>
                  <a:cubicBezTo>
                    <a:pt x="762" y="4626"/>
                    <a:pt x="727" y="5624"/>
                    <a:pt x="631" y="6616"/>
                  </a:cubicBezTo>
                  <a:cubicBezTo>
                    <a:pt x="499" y="8386"/>
                    <a:pt x="435" y="9486"/>
                    <a:pt x="765" y="9814"/>
                  </a:cubicBezTo>
                  <a:cubicBezTo>
                    <a:pt x="964" y="10015"/>
                    <a:pt x="2693" y="10083"/>
                    <a:pt x="4939" y="10083"/>
                  </a:cubicBezTo>
                  <a:cubicBezTo>
                    <a:pt x="8160" y="10083"/>
                    <a:pt x="12448" y="9943"/>
                    <a:pt x="14841" y="9863"/>
                  </a:cubicBezTo>
                  <a:cubicBezTo>
                    <a:pt x="17458" y="9952"/>
                    <a:pt x="22133" y="10092"/>
                    <a:pt x="25637" y="10092"/>
                  </a:cubicBezTo>
                  <a:cubicBezTo>
                    <a:pt x="28086" y="10092"/>
                    <a:pt x="29963" y="10024"/>
                    <a:pt x="30163" y="9823"/>
                  </a:cubicBezTo>
                  <a:cubicBezTo>
                    <a:pt x="30493" y="9491"/>
                    <a:pt x="30428" y="8389"/>
                    <a:pt x="30297" y="6624"/>
                  </a:cubicBezTo>
                  <a:cubicBezTo>
                    <a:pt x="30201" y="5631"/>
                    <a:pt x="30165" y="4635"/>
                    <a:pt x="30193" y="3638"/>
                  </a:cubicBezTo>
                  <a:cubicBezTo>
                    <a:pt x="30272" y="2753"/>
                    <a:pt x="30515" y="1890"/>
                    <a:pt x="30912" y="1095"/>
                  </a:cubicBezTo>
                  <a:cubicBezTo>
                    <a:pt x="30921" y="1075"/>
                    <a:pt x="30924" y="1053"/>
                    <a:pt x="30923" y="1032"/>
                  </a:cubicBezTo>
                  <a:cubicBezTo>
                    <a:pt x="30850" y="374"/>
                    <a:pt x="29767" y="28"/>
                    <a:pt x="29721" y="14"/>
                  </a:cubicBezTo>
                  <a:cubicBezTo>
                    <a:pt x="29715" y="11"/>
                    <a:pt x="29709" y="9"/>
                    <a:pt x="29703" y="9"/>
                  </a:cubicBezTo>
                  <a:cubicBezTo>
                    <a:pt x="29699" y="9"/>
                    <a:pt x="29694" y="8"/>
                    <a:pt x="29689" y="8"/>
                  </a:cubicBezTo>
                  <a:cubicBezTo>
                    <a:pt x="29636" y="8"/>
                    <a:pt x="29591" y="47"/>
                    <a:pt x="29583" y="100"/>
                  </a:cubicBezTo>
                  <a:cubicBezTo>
                    <a:pt x="29517" y="1032"/>
                    <a:pt x="29385" y="1958"/>
                    <a:pt x="29188" y="2872"/>
                  </a:cubicBezTo>
                  <a:cubicBezTo>
                    <a:pt x="28841" y="4436"/>
                    <a:pt x="29045" y="6514"/>
                    <a:pt x="29105" y="7035"/>
                  </a:cubicBezTo>
                  <a:lnTo>
                    <a:pt x="1822" y="7035"/>
                  </a:lnTo>
                  <a:cubicBezTo>
                    <a:pt x="1881" y="6514"/>
                    <a:pt x="2087" y="4436"/>
                    <a:pt x="1738" y="2872"/>
                  </a:cubicBezTo>
                  <a:cubicBezTo>
                    <a:pt x="1543" y="1960"/>
                    <a:pt x="1411" y="1032"/>
                    <a:pt x="1344" y="100"/>
                  </a:cubicBezTo>
                  <a:cubicBezTo>
                    <a:pt x="1344" y="92"/>
                    <a:pt x="1342" y="87"/>
                    <a:pt x="1341" y="79"/>
                  </a:cubicBezTo>
                  <a:cubicBezTo>
                    <a:pt x="1326" y="31"/>
                    <a:pt x="1283" y="0"/>
                    <a:pt x="123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7"/>
            <p:cNvSpPr/>
            <p:nvPr/>
          </p:nvSpPr>
          <p:spPr>
            <a:xfrm>
              <a:off x="4820050" y="1391300"/>
              <a:ext cx="767750" cy="246350"/>
            </a:xfrm>
            <a:custGeom>
              <a:avLst/>
              <a:gdLst/>
              <a:ahLst/>
              <a:cxnLst/>
              <a:rect l="l" t="t" r="r" b="b"/>
              <a:pathLst>
                <a:path w="30710" h="9854" extrusionOk="0">
                  <a:moveTo>
                    <a:pt x="1129" y="0"/>
                  </a:moveTo>
                  <a:cubicBezTo>
                    <a:pt x="1129" y="0"/>
                    <a:pt x="63" y="332"/>
                    <a:pt x="0" y="928"/>
                  </a:cubicBezTo>
                  <a:cubicBezTo>
                    <a:pt x="405" y="1736"/>
                    <a:pt x="653" y="2615"/>
                    <a:pt x="730" y="3517"/>
                  </a:cubicBezTo>
                  <a:cubicBezTo>
                    <a:pt x="862" y="5575"/>
                    <a:pt x="198" y="9089"/>
                    <a:pt x="730" y="9620"/>
                  </a:cubicBezTo>
                  <a:cubicBezTo>
                    <a:pt x="906" y="9795"/>
                    <a:pt x="2530" y="9854"/>
                    <a:pt x="4624" y="9854"/>
                  </a:cubicBezTo>
                  <a:cubicBezTo>
                    <a:pt x="8342" y="9854"/>
                    <a:pt x="13538" y="9669"/>
                    <a:pt x="14736" y="9620"/>
                  </a:cubicBezTo>
                  <a:cubicBezTo>
                    <a:pt x="16048" y="9664"/>
                    <a:pt x="21757" y="9849"/>
                    <a:pt x="25806" y="9849"/>
                  </a:cubicBezTo>
                  <a:cubicBezTo>
                    <a:pt x="28064" y="9849"/>
                    <a:pt x="29805" y="9791"/>
                    <a:pt x="29980" y="9620"/>
                  </a:cubicBezTo>
                  <a:cubicBezTo>
                    <a:pt x="30509" y="9087"/>
                    <a:pt x="29846" y="5572"/>
                    <a:pt x="29980" y="3517"/>
                  </a:cubicBezTo>
                  <a:cubicBezTo>
                    <a:pt x="30057" y="2616"/>
                    <a:pt x="30305" y="1738"/>
                    <a:pt x="30710" y="929"/>
                  </a:cubicBezTo>
                  <a:cubicBezTo>
                    <a:pt x="30643" y="335"/>
                    <a:pt x="29581" y="2"/>
                    <a:pt x="29581" y="2"/>
                  </a:cubicBezTo>
                  <a:cubicBezTo>
                    <a:pt x="29515" y="938"/>
                    <a:pt x="29384" y="1867"/>
                    <a:pt x="29186" y="2785"/>
                  </a:cubicBezTo>
                  <a:cubicBezTo>
                    <a:pt x="28790" y="4576"/>
                    <a:pt x="29121" y="7031"/>
                    <a:pt x="29121" y="7031"/>
                  </a:cubicBezTo>
                  <a:lnTo>
                    <a:pt x="1594" y="7031"/>
                  </a:lnTo>
                  <a:cubicBezTo>
                    <a:pt x="1594" y="7031"/>
                    <a:pt x="1924" y="4576"/>
                    <a:pt x="1525" y="2785"/>
                  </a:cubicBezTo>
                  <a:cubicBezTo>
                    <a:pt x="1327" y="1867"/>
                    <a:pt x="1195" y="937"/>
                    <a:pt x="112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7"/>
            <p:cNvSpPr/>
            <p:nvPr/>
          </p:nvSpPr>
          <p:spPr>
            <a:xfrm>
              <a:off x="4859875" y="1515575"/>
              <a:ext cx="688100" cy="51525"/>
            </a:xfrm>
            <a:custGeom>
              <a:avLst/>
              <a:gdLst/>
              <a:ahLst/>
              <a:cxnLst/>
              <a:rect l="l" t="t" r="r" b="b"/>
              <a:pathLst>
                <a:path w="27524" h="2061" extrusionOk="0">
                  <a:moveTo>
                    <a:pt x="8082" y="0"/>
                  </a:moveTo>
                  <a:cubicBezTo>
                    <a:pt x="4551" y="0"/>
                    <a:pt x="1820" y="40"/>
                    <a:pt x="1570" y="157"/>
                  </a:cubicBezTo>
                  <a:cubicBezTo>
                    <a:pt x="819" y="512"/>
                    <a:pt x="1" y="2060"/>
                    <a:pt x="1" y="2060"/>
                  </a:cubicBezTo>
                  <a:lnTo>
                    <a:pt x="27523" y="2060"/>
                  </a:lnTo>
                  <a:cubicBezTo>
                    <a:pt x="27081" y="299"/>
                    <a:pt x="25905" y="151"/>
                    <a:pt x="25523" y="151"/>
                  </a:cubicBezTo>
                  <a:cubicBezTo>
                    <a:pt x="25446" y="151"/>
                    <a:pt x="25402" y="157"/>
                    <a:pt x="25402" y="157"/>
                  </a:cubicBezTo>
                  <a:cubicBezTo>
                    <a:pt x="25402" y="157"/>
                    <a:pt x="15143" y="0"/>
                    <a:pt x="808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7"/>
            <p:cNvSpPr/>
            <p:nvPr/>
          </p:nvSpPr>
          <p:spPr>
            <a:xfrm>
              <a:off x="4857150" y="1512875"/>
              <a:ext cx="693775" cy="56975"/>
            </a:xfrm>
            <a:custGeom>
              <a:avLst/>
              <a:gdLst/>
              <a:ahLst/>
              <a:cxnLst/>
              <a:rect l="l" t="t" r="r" b="b"/>
              <a:pathLst>
                <a:path w="27751" h="2279" extrusionOk="0">
                  <a:moveTo>
                    <a:pt x="8446" y="222"/>
                  </a:moveTo>
                  <a:cubicBezTo>
                    <a:pt x="13428" y="222"/>
                    <a:pt x="20235" y="294"/>
                    <a:pt x="25521" y="374"/>
                  </a:cubicBezTo>
                  <a:cubicBezTo>
                    <a:pt x="25523" y="374"/>
                    <a:pt x="25561" y="370"/>
                    <a:pt x="25624" y="370"/>
                  </a:cubicBezTo>
                  <a:cubicBezTo>
                    <a:pt x="25961" y="370"/>
                    <a:pt x="27040" y="493"/>
                    <a:pt x="27489" y="2065"/>
                  </a:cubicBezTo>
                  <a:lnTo>
                    <a:pt x="291" y="2065"/>
                  </a:lnTo>
                  <a:cubicBezTo>
                    <a:pt x="518" y="1665"/>
                    <a:pt x="1162" y="633"/>
                    <a:pt x="1719" y="374"/>
                  </a:cubicBezTo>
                  <a:cubicBezTo>
                    <a:pt x="1959" y="263"/>
                    <a:pt x="4682" y="222"/>
                    <a:pt x="8446" y="222"/>
                  </a:cubicBezTo>
                  <a:close/>
                  <a:moveTo>
                    <a:pt x="8380" y="1"/>
                  </a:moveTo>
                  <a:cubicBezTo>
                    <a:pt x="4744" y="1"/>
                    <a:pt x="1909" y="44"/>
                    <a:pt x="1634" y="174"/>
                  </a:cubicBezTo>
                  <a:cubicBezTo>
                    <a:pt x="866" y="539"/>
                    <a:pt x="47" y="2056"/>
                    <a:pt x="14" y="2120"/>
                  </a:cubicBezTo>
                  <a:cubicBezTo>
                    <a:pt x="5" y="2135"/>
                    <a:pt x="2" y="2152"/>
                    <a:pt x="2" y="2170"/>
                  </a:cubicBezTo>
                  <a:cubicBezTo>
                    <a:pt x="1" y="2229"/>
                    <a:pt x="50" y="2278"/>
                    <a:pt x="110" y="2278"/>
                  </a:cubicBezTo>
                  <a:lnTo>
                    <a:pt x="27632" y="2278"/>
                  </a:lnTo>
                  <a:cubicBezTo>
                    <a:pt x="27635" y="2278"/>
                    <a:pt x="27638" y="2279"/>
                    <a:pt x="27641" y="2279"/>
                  </a:cubicBezTo>
                  <a:cubicBezTo>
                    <a:pt x="27673" y="2279"/>
                    <a:pt x="27704" y="2263"/>
                    <a:pt x="27723" y="2237"/>
                  </a:cubicBezTo>
                  <a:cubicBezTo>
                    <a:pt x="27743" y="2210"/>
                    <a:pt x="27750" y="2177"/>
                    <a:pt x="27743" y="2146"/>
                  </a:cubicBezTo>
                  <a:cubicBezTo>
                    <a:pt x="27284" y="306"/>
                    <a:pt x="26033" y="157"/>
                    <a:pt x="25639" y="157"/>
                  </a:cubicBezTo>
                  <a:cubicBezTo>
                    <a:pt x="25562" y="157"/>
                    <a:pt x="25518" y="162"/>
                    <a:pt x="25518" y="162"/>
                  </a:cubicBezTo>
                  <a:cubicBezTo>
                    <a:pt x="23996" y="139"/>
                    <a:pt x="14901" y="1"/>
                    <a:pt x="838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7"/>
            <p:cNvSpPr/>
            <p:nvPr/>
          </p:nvSpPr>
          <p:spPr>
            <a:xfrm>
              <a:off x="4722225" y="1351750"/>
              <a:ext cx="164625" cy="112750"/>
            </a:xfrm>
            <a:custGeom>
              <a:avLst/>
              <a:gdLst/>
              <a:ahLst/>
              <a:cxnLst/>
              <a:rect l="l" t="t" r="r" b="b"/>
              <a:pathLst>
                <a:path w="6585" h="4510" extrusionOk="0">
                  <a:moveTo>
                    <a:pt x="4075" y="0"/>
                  </a:moveTo>
                  <a:cubicBezTo>
                    <a:pt x="3716" y="0"/>
                    <a:pt x="3362" y="57"/>
                    <a:pt x="3053" y="193"/>
                  </a:cubicBezTo>
                  <a:cubicBezTo>
                    <a:pt x="1857" y="720"/>
                    <a:pt x="0" y="2578"/>
                    <a:pt x="730" y="3904"/>
                  </a:cubicBezTo>
                  <a:cubicBezTo>
                    <a:pt x="970" y="4339"/>
                    <a:pt x="1274" y="4510"/>
                    <a:pt x="1605" y="4510"/>
                  </a:cubicBezTo>
                  <a:cubicBezTo>
                    <a:pt x="2282" y="4510"/>
                    <a:pt x="3071" y="3795"/>
                    <a:pt x="3650" y="3172"/>
                  </a:cubicBezTo>
                  <a:cubicBezTo>
                    <a:pt x="4319" y="2451"/>
                    <a:pt x="5471" y="2371"/>
                    <a:pt x="5950" y="2371"/>
                  </a:cubicBezTo>
                  <a:cubicBezTo>
                    <a:pt x="6087" y="2371"/>
                    <a:pt x="6169" y="2377"/>
                    <a:pt x="6169" y="2377"/>
                  </a:cubicBezTo>
                  <a:cubicBezTo>
                    <a:pt x="6509" y="1944"/>
                    <a:pt x="6585" y="1362"/>
                    <a:pt x="6369" y="857"/>
                  </a:cubicBezTo>
                  <a:cubicBezTo>
                    <a:pt x="6171" y="463"/>
                    <a:pt x="5102" y="0"/>
                    <a:pt x="407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7"/>
            <p:cNvSpPr/>
            <p:nvPr/>
          </p:nvSpPr>
          <p:spPr>
            <a:xfrm>
              <a:off x="4732175" y="1349000"/>
              <a:ext cx="157625" cy="118175"/>
            </a:xfrm>
            <a:custGeom>
              <a:avLst/>
              <a:gdLst/>
              <a:ahLst/>
              <a:cxnLst/>
              <a:rect l="l" t="t" r="r" b="b"/>
              <a:pathLst>
                <a:path w="6305" h="4727" extrusionOk="0">
                  <a:moveTo>
                    <a:pt x="3630" y="209"/>
                  </a:moveTo>
                  <a:cubicBezTo>
                    <a:pt x="3645" y="209"/>
                    <a:pt x="3659" y="209"/>
                    <a:pt x="3673" y="209"/>
                  </a:cubicBezTo>
                  <a:cubicBezTo>
                    <a:pt x="4678" y="209"/>
                    <a:pt x="5710" y="683"/>
                    <a:pt x="5878" y="1009"/>
                  </a:cubicBezTo>
                  <a:cubicBezTo>
                    <a:pt x="6069" y="1460"/>
                    <a:pt x="6014" y="1978"/>
                    <a:pt x="5731" y="2379"/>
                  </a:cubicBezTo>
                  <a:cubicBezTo>
                    <a:pt x="5685" y="2376"/>
                    <a:pt x="5614" y="2372"/>
                    <a:pt x="5522" y="2372"/>
                  </a:cubicBezTo>
                  <a:cubicBezTo>
                    <a:pt x="5007" y="2372"/>
                    <a:pt x="3861" y="2471"/>
                    <a:pt x="3171" y="3209"/>
                  </a:cubicBezTo>
                  <a:cubicBezTo>
                    <a:pt x="2370" y="4075"/>
                    <a:pt x="1710" y="4513"/>
                    <a:pt x="1208" y="4513"/>
                  </a:cubicBezTo>
                  <a:cubicBezTo>
                    <a:pt x="1174" y="4513"/>
                    <a:pt x="1141" y="4510"/>
                    <a:pt x="1108" y="4506"/>
                  </a:cubicBezTo>
                  <a:cubicBezTo>
                    <a:pt x="803" y="4451"/>
                    <a:pt x="546" y="4246"/>
                    <a:pt x="426" y="3961"/>
                  </a:cubicBezTo>
                  <a:cubicBezTo>
                    <a:pt x="241" y="3601"/>
                    <a:pt x="222" y="3180"/>
                    <a:pt x="372" y="2805"/>
                  </a:cubicBezTo>
                  <a:cubicBezTo>
                    <a:pt x="709" y="1805"/>
                    <a:pt x="1843" y="777"/>
                    <a:pt x="2696" y="397"/>
                  </a:cubicBezTo>
                  <a:cubicBezTo>
                    <a:pt x="2992" y="273"/>
                    <a:pt x="3310" y="209"/>
                    <a:pt x="3630" y="209"/>
                  </a:cubicBezTo>
                  <a:close/>
                  <a:moveTo>
                    <a:pt x="3687" y="1"/>
                  </a:moveTo>
                  <a:cubicBezTo>
                    <a:pt x="3311" y="1"/>
                    <a:pt x="2940" y="62"/>
                    <a:pt x="2612" y="208"/>
                  </a:cubicBezTo>
                  <a:cubicBezTo>
                    <a:pt x="1714" y="611"/>
                    <a:pt x="526" y="1689"/>
                    <a:pt x="170" y="2743"/>
                  </a:cubicBezTo>
                  <a:cubicBezTo>
                    <a:pt x="0" y="3175"/>
                    <a:pt x="25" y="3661"/>
                    <a:pt x="240" y="4072"/>
                  </a:cubicBezTo>
                  <a:cubicBezTo>
                    <a:pt x="395" y="4417"/>
                    <a:pt x="710" y="4663"/>
                    <a:pt x="1082" y="4727"/>
                  </a:cubicBezTo>
                  <a:lnTo>
                    <a:pt x="1211" y="4727"/>
                  </a:lnTo>
                  <a:cubicBezTo>
                    <a:pt x="1779" y="4727"/>
                    <a:pt x="2475" y="4276"/>
                    <a:pt x="3334" y="3361"/>
                  </a:cubicBezTo>
                  <a:cubicBezTo>
                    <a:pt x="3978" y="2668"/>
                    <a:pt x="5111" y="2595"/>
                    <a:pt x="5569" y="2595"/>
                  </a:cubicBezTo>
                  <a:cubicBezTo>
                    <a:pt x="5691" y="2595"/>
                    <a:pt x="5766" y="2601"/>
                    <a:pt x="5770" y="2601"/>
                  </a:cubicBezTo>
                  <a:cubicBezTo>
                    <a:pt x="5772" y="2601"/>
                    <a:pt x="5774" y="2601"/>
                    <a:pt x="5775" y="2601"/>
                  </a:cubicBezTo>
                  <a:cubicBezTo>
                    <a:pt x="5805" y="2601"/>
                    <a:pt x="5832" y="2590"/>
                    <a:pt x="5853" y="2571"/>
                  </a:cubicBezTo>
                  <a:cubicBezTo>
                    <a:pt x="6222" y="2102"/>
                    <a:pt x="6304" y="1469"/>
                    <a:pt x="6066" y="922"/>
                  </a:cubicBezTo>
                  <a:cubicBezTo>
                    <a:pt x="5851" y="493"/>
                    <a:pt x="4753" y="1"/>
                    <a:pt x="368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4755250" y="1372325"/>
              <a:ext cx="131375" cy="92125"/>
            </a:xfrm>
            <a:custGeom>
              <a:avLst/>
              <a:gdLst/>
              <a:ahLst/>
              <a:cxnLst/>
              <a:rect l="l" t="t" r="r" b="b"/>
              <a:pathLst>
                <a:path w="5255" h="3685" extrusionOk="0">
                  <a:moveTo>
                    <a:pt x="4414" y="1"/>
                  </a:moveTo>
                  <a:cubicBezTo>
                    <a:pt x="3565" y="1"/>
                    <a:pt x="2633" y="534"/>
                    <a:pt x="1797" y="1554"/>
                  </a:cubicBezTo>
                  <a:cubicBezTo>
                    <a:pt x="1106" y="2408"/>
                    <a:pt x="441" y="3152"/>
                    <a:pt x="0" y="3637"/>
                  </a:cubicBezTo>
                  <a:cubicBezTo>
                    <a:pt x="93" y="3670"/>
                    <a:pt x="188" y="3685"/>
                    <a:pt x="287" y="3685"/>
                  </a:cubicBezTo>
                  <a:cubicBezTo>
                    <a:pt x="962" y="3685"/>
                    <a:pt x="1749" y="2975"/>
                    <a:pt x="2329" y="2358"/>
                  </a:cubicBezTo>
                  <a:cubicBezTo>
                    <a:pt x="3000" y="1628"/>
                    <a:pt x="4155" y="1548"/>
                    <a:pt x="4632" y="1548"/>
                  </a:cubicBezTo>
                  <a:cubicBezTo>
                    <a:pt x="4767" y="1548"/>
                    <a:pt x="4848" y="1554"/>
                    <a:pt x="4848" y="1554"/>
                  </a:cubicBezTo>
                  <a:cubicBezTo>
                    <a:pt x="5167" y="1146"/>
                    <a:pt x="5255" y="606"/>
                    <a:pt x="5082" y="119"/>
                  </a:cubicBezTo>
                  <a:cubicBezTo>
                    <a:pt x="4868" y="40"/>
                    <a:pt x="4644" y="1"/>
                    <a:pt x="44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7"/>
            <p:cNvSpPr/>
            <p:nvPr/>
          </p:nvSpPr>
          <p:spPr>
            <a:xfrm>
              <a:off x="4752425" y="1369700"/>
              <a:ext cx="137300" cy="97475"/>
            </a:xfrm>
            <a:custGeom>
              <a:avLst/>
              <a:gdLst/>
              <a:ahLst/>
              <a:cxnLst/>
              <a:rect l="l" t="t" r="r" b="b"/>
              <a:pathLst>
                <a:path w="5492" h="3899" extrusionOk="0">
                  <a:moveTo>
                    <a:pt x="4540" y="220"/>
                  </a:moveTo>
                  <a:cubicBezTo>
                    <a:pt x="4738" y="220"/>
                    <a:pt x="4931" y="251"/>
                    <a:pt x="5116" y="313"/>
                  </a:cubicBezTo>
                  <a:cubicBezTo>
                    <a:pt x="5243" y="736"/>
                    <a:pt x="5171" y="1193"/>
                    <a:pt x="4921" y="1557"/>
                  </a:cubicBezTo>
                  <a:cubicBezTo>
                    <a:pt x="4875" y="1553"/>
                    <a:pt x="4804" y="1550"/>
                    <a:pt x="4713" y="1550"/>
                  </a:cubicBezTo>
                  <a:cubicBezTo>
                    <a:pt x="4197" y="1550"/>
                    <a:pt x="3051" y="1649"/>
                    <a:pt x="2361" y="2389"/>
                  </a:cubicBezTo>
                  <a:cubicBezTo>
                    <a:pt x="1560" y="3253"/>
                    <a:pt x="902" y="3691"/>
                    <a:pt x="402" y="3691"/>
                  </a:cubicBezTo>
                  <a:cubicBezTo>
                    <a:pt x="372" y="3691"/>
                    <a:pt x="342" y="3689"/>
                    <a:pt x="313" y="3686"/>
                  </a:cubicBezTo>
                  <a:lnTo>
                    <a:pt x="313" y="3678"/>
                  </a:lnTo>
                  <a:cubicBezTo>
                    <a:pt x="756" y="3194"/>
                    <a:pt x="1359" y="2499"/>
                    <a:pt x="1998" y="1734"/>
                  </a:cubicBezTo>
                  <a:cubicBezTo>
                    <a:pt x="2793" y="759"/>
                    <a:pt x="3710" y="220"/>
                    <a:pt x="4540" y="220"/>
                  </a:cubicBezTo>
                  <a:close/>
                  <a:moveTo>
                    <a:pt x="4535" y="1"/>
                  </a:moveTo>
                  <a:cubicBezTo>
                    <a:pt x="3639" y="1"/>
                    <a:pt x="2667" y="560"/>
                    <a:pt x="1827" y="1594"/>
                  </a:cubicBezTo>
                  <a:cubicBezTo>
                    <a:pt x="1136" y="2435"/>
                    <a:pt x="460" y="3188"/>
                    <a:pt x="33" y="3672"/>
                  </a:cubicBezTo>
                  <a:cubicBezTo>
                    <a:pt x="9" y="3699"/>
                    <a:pt x="0" y="3735"/>
                    <a:pt x="7" y="3771"/>
                  </a:cubicBezTo>
                  <a:cubicBezTo>
                    <a:pt x="18" y="3805"/>
                    <a:pt x="43" y="3832"/>
                    <a:pt x="76" y="3845"/>
                  </a:cubicBezTo>
                  <a:cubicBezTo>
                    <a:pt x="182" y="3881"/>
                    <a:pt x="292" y="3899"/>
                    <a:pt x="402" y="3899"/>
                  </a:cubicBezTo>
                  <a:cubicBezTo>
                    <a:pt x="969" y="3899"/>
                    <a:pt x="1666" y="3446"/>
                    <a:pt x="2527" y="2527"/>
                  </a:cubicBezTo>
                  <a:cubicBezTo>
                    <a:pt x="3172" y="1833"/>
                    <a:pt x="4309" y="1760"/>
                    <a:pt x="4765" y="1760"/>
                  </a:cubicBezTo>
                  <a:cubicBezTo>
                    <a:pt x="4885" y="1760"/>
                    <a:pt x="4958" y="1765"/>
                    <a:pt x="4961" y="1765"/>
                  </a:cubicBezTo>
                  <a:cubicBezTo>
                    <a:pt x="4965" y="1765"/>
                    <a:pt x="4968" y="1766"/>
                    <a:pt x="4972" y="1766"/>
                  </a:cubicBezTo>
                  <a:cubicBezTo>
                    <a:pt x="4999" y="1766"/>
                    <a:pt x="5025" y="1755"/>
                    <a:pt x="5045" y="1735"/>
                  </a:cubicBezTo>
                  <a:cubicBezTo>
                    <a:pt x="5394" y="1299"/>
                    <a:pt x="5491" y="711"/>
                    <a:pt x="5301" y="184"/>
                  </a:cubicBezTo>
                  <a:cubicBezTo>
                    <a:pt x="5290" y="156"/>
                    <a:pt x="5268" y="133"/>
                    <a:pt x="5238" y="124"/>
                  </a:cubicBezTo>
                  <a:cubicBezTo>
                    <a:pt x="5012" y="42"/>
                    <a:pt x="4776" y="1"/>
                    <a:pt x="453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a:off x="5520925" y="1351575"/>
              <a:ext cx="164625" cy="112925"/>
            </a:xfrm>
            <a:custGeom>
              <a:avLst/>
              <a:gdLst/>
              <a:ahLst/>
              <a:cxnLst/>
              <a:rect l="l" t="t" r="r" b="b"/>
              <a:pathLst>
                <a:path w="6585" h="4517" extrusionOk="0">
                  <a:moveTo>
                    <a:pt x="2511" y="1"/>
                  </a:moveTo>
                  <a:cubicBezTo>
                    <a:pt x="1484" y="1"/>
                    <a:pt x="416" y="466"/>
                    <a:pt x="219" y="860"/>
                  </a:cubicBezTo>
                  <a:cubicBezTo>
                    <a:pt x="0" y="1366"/>
                    <a:pt x="78" y="1951"/>
                    <a:pt x="417" y="2384"/>
                  </a:cubicBezTo>
                  <a:cubicBezTo>
                    <a:pt x="417" y="2384"/>
                    <a:pt x="499" y="2378"/>
                    <a:pt x="636" y="2378"/>
                  </a:cubicBezTo>
                  <a:cubicBezTo>
                    <a:pt x="1115" y="2378"/>
                    <a:pt x="2268" y="2458"/>
                    <a:pt x="2938" y="3179"/>
                  </a:cubicBezTo>
                  <a:cubicBezTo>
                    <a:pt x="3517" y="3802"/>
                    <a:pt x="4306" y="4517"/>
                    <a:pt x="4982" y="4517"/>
                  </a:cubicBezTo>
                  <a:cubicBezTo>
                    <a:pt x="5313" y="4517"/>
                    <a:pt x="5617" y="4346"/>
                    <a:pt x="5856" y="3911"/>
                  </a:cubicBezTo>
                  <a:cubicBezTo>
                    <a:pt x="6585" y="2585"/>
                    <a:pt x="4729" y="727"/>
                    <a:pt x="3535" y="196"/>
                  </a:cubicBezTo>
                  <a:cubicBezTo>
                    <a:pt x="3225" y="58"/>
                    <a:pt x="2870" y="1"/>
                    <a:pt x="251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a:off x="5518475" y="1348800"/>
              <a:ext cx="157650" cy="118375"/>
            </a:xfrm>
            <a:custGeom>
              <a:avLst/>
              <a:gdLst/>
              <a:ahLst/>
              <a:cxnLst/>
              <a:rect l="l" t="t" r="r" b="b"/>
              <a:pathLst>
                <a:path w="6306" h="4735" extrusionOk="0">
                  <a:moveTo>
                    <a:pt x="2616" y="217"/>
                  </a:moveTo>
                  <a:cubicBezTo>
                    <a:pt x="2957" y="217"/>
                    <a:pt x="3295" y="272"/>
                    <a:pt x="3594" y="405"/>
                  </a:cubicBezTo>
                  <a:cubicBezTo>
                    <a:pt x="4448" y="785"/>
                    <a:pt x="5578" y="1804"/>
                    <a:pt x="5926" y="2820"/>
                  </a:cubicBezTo>
                  <a:cubicBezTo>
                    <a:pt x="6075" y="3194"/>
                    <a:pt x="6056" y="3615"/>
                    <a:pt x="5873" y="3975"/>
                  </a:cubicBezTo>
                  <a:cubicBezTo>
                    <a:pt x="5750" y="4261"/>
                    <a:pt x="5494" y="4467"/>
                    <a:pt x="5188" y="4522"/>
                  </a:cubicBezTo>
                  <a:cubicBezTo>
                    <a:pt x="5156" y="4526"/>
                    <a:pt x="5124" y="4527"/>
                    <a:pt x="5091" y="4527"/>
                  </a:cubicBezTo>
                  <a:cubicBezTo>
                    <a:pt x="4589" y="4527"/>
                    <a:pt x="3926" y="4091"/>
                    <a:pt x="3125" y="3225"/>
                  </a:cubicBezTo>
                  <a:cubicBezTo>
                    <a:pt x="2429" y="2476"/>
                    <a:pt x="1260" y="2388"/>
                    <a:pt x="758" y="2388"/>
                  </a:cubicBezTo>
                  <a:lnTo>
                    <a:pt x="565" y="2387"/>
                  </a:lnTo>
                  <a:cubicBezTo>
                    <a:pt x="282" y="1986"/>
                    <a:pt x="225" y="1468"/>
                    <a:pt x="417" y="1017"/>
                  </a:cubicBezTo>
                  <a:cubicBezTo>
                    <a:pt x="582" y="689"/>
                    <a:pt x="1613" y="217"/>
                    <a:pt x="2616" y="217"/>
                  </a:cubicBezTo>
                  <a:close/>
                  <a:moveTo>
                    <a:pt x="2615" y="1"/>
                  </a:moveTo>
                  <a:cubicBezTo>
                    <a:pt x="1548" y="1"/>
                    <a:pt x="453" y="495"/>
                    <a:pt x="238" y="923"/>
                  </a:cubicBezTo>
                  <a:cubicBezTo>
                    <a:pt x="0" y="1471"/>
                    <a:pt x="82" y="2104"/>
                    <a:pt x="451" y="2571"/>
                  </a:cubicBezTo>
                  <a:cubicBezTo>
                    <a:pt x="471" y="2591"/>
                    <a:pt x="495" y="2602"/>
                    <a:pt x="522" y="2602"/>
                  </a:cubicBezTo>
                  <a:cubicBezTo>
                    <a:pt x="526" y="2602"/>
                    <a:pt x="530" y="2602"/>
                    <a:pt x="535" y="2601"/>
                  </a:cubicBezTo>
                  <a:cubicBezTo>
                    <a:pt x="538" y="2601"/>
                    <a:pt x="610" y="2596"/>
                    <a:pt x="731" y="2596"/>
                  </a:cubicBezTo>
                  <a:cubicBezTo>
                    <a:pt x="1186" y="2596"/>
                    <a:pt x="2324" y="2669"/>
                    <a:pt x="2968" y="3363"/>
                  </a:cubicBezTo>
                  <a:cubicBezTo>
                    <a:pt x="3824" y="4285"/>
                    <a:pt x="4519" y="4735"/>
                    <a:pt x="5088" y="4735"/>
                  </a:cubicBezTo>
                  <a:cubicBezTo>
                    <a:pt x="5124" y="4735"/>
                    <a:pt x="5168" y="4732"/>
                    <a:pt x="5222" y="4729"/>
                  </a:cubicBezTo>
                  <a:cubicBezTo>
                    <a:pt x="5594" y="4663"/>
                    <a:pt x="5910" y="4418"/>
                    <a:pt x="6065" y="4074"/>
                  </a:cubicBezTo>
                  <a:cubicBezTo>
                    <a:pt x="6279" y="3661"/>
                    <a:pt x="6306" y="3177"/>
                    <a:pt x="6135" y="2746"/>
                  </a:cubicBezTo>
                  <a:cubicBezTo>
                    <a:pt x="5779" y="1702"/>
                    <a:pt x="4591" y="607"/>
                    <a:pt x="3693" y="210"/>
                  </a:cubicBezTo>
                  <a:cubicBezTo>
                    <a:pt x="3363" y="62"/>
                    <a:pt x="2991" y="1"/>
                    <a:pt x="261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7"/>
            <p:cNvSpPr/>
            <p:nvPr/>
          </p:nvSpPr>
          <p:spPr>
            <a:xfrm>
              <a:off x="5521225" y="1372325"/>
              <a:ext cx="131375" cy="92125"/>
            </a:xfrm>
            <a:custGeom>
              <a:avLst/>
              <a:gdLst/>
              <a:ahLst/>
              <a:cxnLst/>
              <a:rect l="l" t="t" r="r" b="b"/>
              <a:pathLst>
                <a:path w="5255" h="3685" extrusionOk="0">
                  <a:moveTo>
                    <a:pt x="841" y="1"/>
                  </a:moveTo>
                  <a:cubicBezTo>
                    <a:pt x="611" y="1"/>
                    <a:pt x="387" y="40"/>
                    <a:pt x="173" y="119"/>
                  </a:cubicBezTo>
                  <a:cubicBezTo>
                    <a:pt x="0" y="606"/>
                    <a:pt x="87" y="1148"/>
                    <a:pt x="405" y="1554"/>
                  </a:cubicBezTo>
                  <a:cubicBezTo>
                    <a:pt x="405" y="1554"/>
                    <a:pt x="486" y="1548"/>
                    <a:pt x="621" y="1548"/>
                  </a:cubicBezTo>
                  <a:cubicBezTo>
                    <a:pt x="1098" y="1548"/>
                    <a:pt x="2254" y="1628"/>
                    <a:pt x="2926" y="2358"/>
                  </a:cubicBezTo>
                  <a:cubicBezTo>
                    <a:pt x="3506" y="2975"/>
                    <a:pt x="4292" y="3685"/>
                    <a:pt x="4968" y="3685"/>
                  </a:cubicBezTo>
                  <a:cubicBezTo>
                    <a:pt x="5066" y="3685"/>
                    <a:pt x="5162" y="3670"/>
                    <a:pt x="5255" y="3637"/>
                  </a:cubicBezTo>
                  <a:cubicBezTo>
                    <a:pt x="4814" y="3152"/>
                    <a:pt x="4149" y="2408"/>
                    <a:pt x="3458" y="1554"/>
                  </a:cubicBezTo>
                  <a:cubicBezTo>
                    <a:pt x="2621" y="534"/>
                    <a:pt x="1689" y="1"/>
                    <a:pt x="8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7"/>
            <p:cNvSpPr/>
            <p:nvPr/>
          </p:nvSpPr>
          <p:spPr>
            <a:xfrm>
              <a:off x="5518325" y="1369700"/>
              <a:ext cx="137075" cy="97475"/>
            </a:xfrm>
            <a:custGeom>
              <a:avLst/>
              <a:gdLst/>
              <a:ahLst/>
              <a:cxnLst/>
              <a:rect l="l" t="t" r="r" b="b"/>
              <a:pathLst>
                <a:path w="5483" h="3899" extrusionOk="0">
                  <a:moveTo>
                    <a:pt x="952" y="219"/>
                  </a:moveTo>
                  <a:cubicBezTo>
                    <a:pt x="1778" y="219"/>
                    <a:pt x="2688" y="752"/>
                    <a:pt x="3490" y="1734"/>
                  </a:cubicBezTo>
                  <a:cubicBezTo>
                    <a:pt x="4122" y="2507"/>
                    <a:pt x="4734" y="3203"/>
                    <a:pt x="5171" y="3686"/>
                  </a:cubicBezTo>
                  <a:cubicBezTo>
                    <a:pt x="5142" y="3689"/>
                    <a:pt x="5112" y="3691"/>
                    <a:pt x="5081" y="3691"/>
                  </a:cubicBezTo>
                  <a:cubicBezTo>
                    <a:pt x="4580" y="3691"/>
                    <a:pt x="3925" y="3253"/>
                    <a:pt x="3121" y="2389"/>
                  </a:cubicBezTo>
                  <a:cubicBezTo>
                    <a:pt x="2424" y="1640"/>
                    <a:pt x="1257" y="1552"/>
                    <a:pt x="754" y="1552"/>
                  </a:cubicBezTo>
                  <a:lnTo>
                    <a:pt x="566" y="1557"/>
                  </a:lnTo>
                  <a:cubicBezTo>
                    <a:pt x="316" y="1193"/>
                    <a:pt x="244" y="736"/>
                    <a:pt x="372" y="313"/>
                  </a:cubicBezTo>
                  <a:cubicBezTo>
                    <a:pt x="559" y="250"/>
                    <a:pt x="753" y="219"/>
                    <a:pt x="952" y="219"/>
                  </a:cubicBezTo>
                  <a:close/>
                  <a:moveTo>
                    <a:pt x="955" y="1"/>
                  </a:moveTo>
                  <a:cubicBezTo>
                    <a:pt x="715" y="1"/>
                    <a:pt x="479" y="42"/>
                    <a:pt x="253" y="124"/>
                  </a:cubicBezTo>
                  <a:cubicBezTo>
                    <a:pt x="225" y="133"/>
                    <a:pt x="201" y="156"/>
                    <a:pt x="191" y="184"/>
                  </a:cubicBezTo>
                  <a:cubicBezTo>
                    <a:pt x="0" y="711"/>
                    <a:pt x="97" y="1298"/>
                    <a:pt x="447" y="1735"/>
                  </a:cubicBezTo>
                  <a:cubicBezTo>
                    <a:pt x="466" y="1755"/>
                    <a:pt x="491" y="1766"/>
                    <a:pt x="517" y="1766"/>
                  </a:cubicBezTo>
                  <a:cubicBezTo>
                    <a:pt x="522" y="1766"/>
                    <a:pt x="526" y="1766"/>
                    <a:pt x="530" y="1765"/>
                  </a:cubicBezTo>
                  <a:cubicBezTo>
                    <a:pt x="534" y="1765"/>
                    <a:pt x="606" y="1760"/>
                    <a:pt x="727" y="1760"/>
                  </a:cubicBezTo>
                  <a:cubicBezTo>
                    <a:pt x="1182" y="1760"/>
                    <a:pt x="2318" y="1833"/>
                    <a:pt x="2963" y="2527"/>
                  </a:cubicBezTo>
                  <a:cubicBezTo>
                    <a:pt x="3816" y="3446"/>
                    <a:pt x="4513" y="3899"/>
                    <a:pt x="5080" y="3899"/>
                  </a:cubicBezTo>
                  <a:cubicBezTo>
                    <a:pt x="5191" y="3899"/>
                    <a:pt x="5301" y="3881"/>
                    <a:pt x="5405" y="3845"/>
                  </a:cubicBezTo>
                  <a:cubicBezTo>
                    <a:pt x="5439" y="3833"/>
                    <a:pt x="5465" y="3805"/>
                    <a:pt x="5474" y="3771"/>
                  </a:cubicBezTo>
                  <a:cubicBezTo>
                    <a:pt x="5482" y="3736"/>
                    <a:pt x="5474" y="3699"/>
                    <a:pt x="5450" y="3672"/>
                  </a:cubicBezTo>
                  <a:cubicBezTo>
                    <a:pt x="5013" y="3188"/>
                    <a:pt x="4345" y="2435"/>
                    <a:pt x="3654" y="1594"/>
                  </a:cubicBezTo>
                  <a:cubicBezTo>
                    <a:pt x="2811" y="560"/>
                    <a:pt x="1847" y="1"/>
                    <a:pt x="95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a:off x="4805075" y="2152700"/>
              <a:ext cx="786300" cy="179250"/>
            </a:xfrm>
            <a:custGeom>
              <a:avLst/>
              <a:gdLst/>
              <a:ahLst/>
              <a:cxnLst/>
              <a:rect l="l" t="t" r="r" b="b"/>
              <a:pathLst>
                <a:path w="31452" h="7170" extrusionOk="0">
                  <a:moveTo>
                    <a:pt x="1" y="0"/>
                  </a:moveTo>
                  <a:lnTo>
                    <a:pt x="1" y="7170"/>
                  </a:lnTo>
                  <a:lnTo>
                    <a:pt x="31452" y="7170"/>
                  </a:lnTo>
                  <a:lnTo>
                    <a:pt x="314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7"/>
            <p:cNvSpPr/>
            <p:nvPr/>
          </p:nvSpPr>
          <p:spPr>
            <a:xfrm>
              <a:off x="4802400" y="2150050"/>
              <a:ext cx="791700" cy="184650"/>
            </a:xfrm>
            <a:custGeom>
              <a:avLst/>
              <a:gdLst/>
              <a:ahLst/>
              <a:cxnLst/>
              <a:rect l="l" t="t" r="r" b="b"/>
              <a:pathLst>
                <a:path w="31668" h="7386" extrusionOk="0">
                  <a:moveTo>
                    <a:pt x="31454" y="214"/>
                  </a:moveTo>
                  <a:lnTo>
                    <a:pt x="31454" y="7171"/>
                  </a:lnTo>
                  <a:lnTo>
                    <a:pt x="212" y="7171"/>
                  </a:lnTo>
                  <a:lnTo>
                    <a:pt x="214" y="214"/>
                  </a:lnTo>
                  <a:close/>
                  <a:moveTo>
                    <a:pt x="108" y="1"/>
                  </a:moveTo>
                  <a:cubicBezTo>
                    <a:pt x="48" y="1"/>
                    <a:pt x="1" y="48"/>
                    <a:pt x="1" y="106"/>
                  </a:cubicBezTo>
                  <a:lnTo>
                    <a:pt x="1" y="7279"/>
                  </a:lnTo>
                  <a:cubicBezTo>
                    <a:pt x="2" y="7337"/>
                    <a:pt x="48" y="7384"/>
                    <a:pt x="108" y="7386"/>
                  </a:cubicBezTo>
                  <a:lnTo>
                    <a:pt x="31560" y="7386"/>
                  </a:lnTo>
                  <a:cubicBezTo>
                    <a:pt x="31615" y="7384"/>
                    <a:pt x="31661" y="7343"/>
                    <a:pt x="31667" y="7288"/>
                  </a:cubicBezTo>
                  <a:lnTo>
                    <a:pt x="31667" y="106"/>
                  </a:lnTo>
                  <a:cubicBezTo>
                    <a:pt x="31667" y="48"/>
                    <a:pt x="31620" y="1"/>
                    <a:pt x="3156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7"/>
            <p:cNvSpPr/>
            <p:nvPr/>
          </p:nvSpPr>
          <p:spPr>
            <a:xfrm>
              <a:off x="4805075" y="2152700"/>
              <a:ext cx="786300" cy="179250"/>
            </a:xfrm>
            <a:custGeom>
              <a:avLst/>
              <a:gdLst/>
              <a:ahLst/>
              <a:cxnLst/>
              <a:rect l="l" t="t" r="r" b="b"/>
              <a:pathLst>
                <a:path w="31452" h="7170" extrusionOk="0">
                  <a:moveTo>
                    <a:pt x="1" y="0"/>
                  </a:moveTo>
                  <a:lnTo>
                    <a:pt x="1" y="7170"/>
                  </a:lnTo>
                  <a:lnTo>
                    <a:pt x="31452" y="7170"/>
                  </a:lnTo>
                  <a:lnTo>
                    <a:pt x="31452"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4711400" y="2221975"/>
              <a:ext cx="973675" cy="109975"/>
            </a:xfrm>
            <a:custGeom>
              <a:avLst/>
              <a:gdLst/>
              <a:ahLst/>
              <a:cxnLst/>
              <a:rect l="l" t="t" r="r" b="b"/>
              <a:pathLst>
                <a:path w="38947" h="4399" extrusionOk="0">
                  <a:moveTo>
                    <a:pt x="0" y="0"/>
                  </a:moveTo>
                  <a:lnTo>
                    <a:pt x="0" y="4399"/>
                  </a:lnTo>
                  <a:lnTo>
                    <a:pt x="38946" y="4399"/>
                  </a:lnTo>
                  <a:lnTo>
                    <a:pt x="38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4708700" y="2219300"/>
              <a:ext cx="979050" cy="115400"/>
            </a:xfrm>
            <a:custGeom>
              <a:avLst/>
              <a:gdLst/>
              <a:ahLst/>
              <a:cxnLst/>
              <a:rect l="l" t="t" r="r" b="b"/>
              <a:pathLst>
                <a:path w="39162" h="4616" extrusionOk="0">
                  <a:moveTo>
                    <a:pt x="38948" y="213"/>
                  </a:moveTo>
                  <a:lnTo>
                    <a:pt x="38948" y="4401"/>
                  </a:lnTo>
                  <a:lnTo>
                    <a:pt x="215" y="4401"/>
                  </a:lnTo>
                  <a:lnTo>
                    <a:pt x="215" y="213"/>
                  </a:lnTo>
                  <a:close/>
                  <a:moveTo>
                    <a:pt x="108" y="0"/>
                  </a:moveTo>
                  <a:cubicBezTo>
                    <a:pt x="49" y="0"/>
                    <a:pt x="1" y="48"/>
                    <a:pt x="1" y="107"/>
                  </a:cubicBezTo>
                  <a:lnTo>
                    <a:pt x="1" y="4509"/>
                  </a:lnTo>
                  <a:cubicBezTo>
                    <a:pt x="1" y="4568"/>
                    <a:pt x="49" y="4616"/>
                    <a:pt x="108" y="4616"/>
                  </a:cubicBezTo>
                  <a:lnTo>
                    <a:pt x="39054" y="4616"/>
                  </a:lnTo>
                  <a:cubicBezTo>
                    <a:pt x="39111" y="4616"/>
                    <a:pt x="39157" y="4573"/>
                    <a:pt x="39161" y="4518"/>
                  </a:cubicBezTo>
                  <a:lnTo>
                    <a:pt x="39161" y="107"/>
                  </a:lnTo>
                  <a:cubicBezTo>
                    <a:pt x="39161" y="48"/>
                    <a:pt x="39114" y="0"/>
                    <a:pt x="3905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p:nvPr/>
          </p:nvSpPr>
          <p:spPr>
            <a:xfrm>
              <a:off x="4711400" y="2221975"/>
              <a:ext cx="973675" cy="109975"/>
            </a:xfrm>
            <a:custGeom>
              <a:avLst/>
              <a:gdLst/>
              <a:ahLst/>
              <a:cxnLst/>
              <a:rect l="l" t="t" r="r" b="b"/>
              <a:pathLst>
                <a:path w="38947" h="4399" extrusionOk="0">
                  <a:moveTo>
                    <a:pt x="0" y="0"/>
                  </a:moveTo>
                  <a:lnTo>
                    <a:pt x="0" y="4399"/>
                  </a:lnTo>
                  <a:lnTo>
                    <a:pt x="38946" y="4399"/>
                  </a:lnTo>
                  <a:lnTo>
                    <a:pt x="38946"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a:off x="5037875" y="1345025"/>
              <a:ext cx="328450" cy="198550"/>
            </a:xfrm>
            <a:custGeom>
              <a:avLst/>
              <a:gdLst/>
              <a:ahLst/>
              <a:cxnLst/>
              <a:rect l="l" t="t" r="r" b="b"/>
              <a:pathLst>
                <a:path w="13138" h="7942" extrusionOk="0">
                  <a:moveTo>
                    <a:pt x="1317" y="1"/>
                  </a:moveTo>
                  <a:cubicBezTo>
                    <a:pt x="590" y="1"/>
                    <a:pt x="1" y="589"/>
                    <a:pt x="1" y="1315"/>
                  </a:cubicBezTo>
                  <a:lnTo>
                    <a:pt x="1" y="7941"/>
                  </a:lnTo>
                  <a:lnTo>
                    <a:pt x="13137" y="7941"/>
                  </a:lnTo>
                  <a:lnTo>
                    <a:pt x="13137" y="1315"/>
                  </a:lnTo>
                  <a:cubicBezTo>
                    <a:pt x="13137" y="589"/>
                    <a:pt x="12548" y="1"/>
                    <a:pt x="11821"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5035225" y="1342350"/>
              <a:ext cx="333775" cy="203825"/>
            </a:xfrm>
            <a:custGeom>
              <a:avLst/>
              <a:gdLst/>
              <a:ahLst/>
              <a:cxnLst/>
              <a:rect l="l" t="t" r="r" b="b"/>
              <a:pathLst>
                <a:path w="13351" h="8153" extrusionOk="0">
                  <a:moveTo>
                    <a:pt x="11927" y="213"/>
                  </a:moveTo>
                  <a:cubicBezTo>
                    <a:pt x="12594" y="215"/>
                    <a:pt x="13136" y="755"/>
                    <a:pt x="13136" y="1422"/>
                  </a:cubicBezTo>
                  <a:lnTo>
                    <a:pt x="13136" y="7939"/>
                  </a:lnTo>
                  <a:lnTo>
                    <a:pt x="215" y="7939"/>
                  </a:lnTo>
                  <a:lnTo>
                    <a:pt x="215" y="1422"/>
                  </a:lnTo>
                  <a:cubicBezTo>
                    <a:pt x="215" y="755"/>
                    <a:pt x="757" y="213"/>
                    <a:pt x="1424" y="213"/>
                  </a:cubicBezTo>
                  <a:close/>
                  <a:moveTo>
                    <a:pt x="11928" y="0"/>
                  </a:moveTo>
                  <a:cubicBezTo>
                    <a:pt x="11928" y="0"/>
                    <a:pt x="11927" y="0"/>
                    <a:pt x="11926" y="0"/>
                  </a:cubicBezTo>
                  <a:lnTo>
                    <a:pt x="1423" y="0"/>
                  </a:lnTo>
                  <a:cubicBezTo>
                    <a:pt x="637" y="0"/>
                    <a:pt x="1" y="638"/>
                    <a:pt x="1" y="1422"/>
                  </a:cubicBezTo>
                  <a:lnTo>
                    <a:pt x="1" y="8047"/>
                  </a:lnTo>
                  <a:cubicBezTo>
                    <a:pt x="1" y="8105"/>
                    <a:pt x="49" y="8152"/>
                    <a:pt x="107" y="8152"/>
                  </a:cubicBezTo>
                  <a:lnTo>
                    <a:pt x="13243" y="8152"/>
                  </a:lnTo>
                  <a:cubicBezTo>
                    <a:pt x="13303" y="8152"/>
                    <a:pt x="13351" y="8105"/>
                    <a:pt x="13351" y="8047"/>
                  </a:cubicBezTo>
                  <a:lnTo>
                    <a:pt x="13351" y="1421"/>
                  </a:lnTo>
                  <a:cubicBezTo>
                    <a:pt x="13349" y="636"/>
                    <a:pt x="12712" y="0"/>
                    <a:pt x="1192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4947900" y="782025"/>
              <a:ext cx="512275" cy="581225"/>
            </a:xfrm>
            <a:custGeom>
              <a:avLst/>
              <a:gdLst/>
              <a:ahLst/>
              <a:cxnLst/>
              <a:rect l="l" t="t" r="r" b="b"/>
              <a:pathLst>
                <a:path w="20491" h="23249" extrusionOk="0">
                  <a:moveTo>
                    <a:pt x="9278" y="0"/>
                  </a:moveTo>
                  <a:lnTo>
                    <a:pt x="1" y="3528"/>
                  </a:lnTo>
                  <a:cubicBezTo>
                    <a:pt x="1" y="3528"/>
                    <a:pt x="1706" y="16350"/>
                    <a:pt x="2528" y="17224"/>
                  </a:cubicBezTo>
                  <a:cubicBezTo>
                    <a:pt x="3348" y="18100"/>
                    <a:pt x="5782" y="18828"/>
                    <a:pt x="5782" y="18828"/>
                  </a:cubicBezTo>
                  <a:lnTo>
                    <a:pt x="5782" y="23249"/>
                  </a:lnTo>
                  <a:lnTo>
                    <a:pt x="14710" y="23249"/>
                  </a:lnTo>
                  <a:lnTo>
                    <a:pt x="14710" y="18828"/>
                  </a:lnTo>
                  <a:cubicBezTo>
                    <a:pt x="14710" y="18828"/>
                    <a:pt x="17140" y="18098"/>
                    <a:pt x="17965" y="17224"/>
                  </a:cubicBezTo>
                  <a:cubicBezTo>
                    <a:pt x="18790" y="16350"/>
                    <a:pt x="20490" y="3528"/>
                    <a:pt x="20490" y="3528"/>
                  </a:cubicBezTo>
                  <a:lnTo>
                    <a:pt x="10638" y="0"/>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4944750" y="779475"/>
              <a:ext cx="518425" cy="586450"/>
            </a:xfrm>
            <a:custGeom>
              <a:avLst/>
              <a:gdLst/>
              <a:ahLst/>
              <a:cxnLst/>
              <a:rect l="l" t="t" r="r" b="b"/>
              <a:pathLst>
                <a:path w="20737" h="23458" extrusionOk="0">
                  <a:moveTo>
                    <a:pt x="10737" y="201"/>
                  </a:moveTo>
                  <a:lnTo>
                    <a:pt x="20500" y="3691"/>
                  </a:lnTo>
                  <a:cubicBezTo>
                    <a:pt x="20019" y="7312"/>
                    <a:pt x="18667" y="16555"/>
                    <a:pt x="18013" y="17246"/>
                  </a:cubicBezTo>
                  <a:cubicBezTo>
                    <a:pt x="17224" y="18087"/>
                    <a:pt x="14839" y="18820"/>
                    <a:pt x="14815" y="18820"/>
                  </a:cubicBezTo>
                  <a:cubicBezTo>
                    <a:pt x="14763" y="18829"/>
                    <a:pt x="14726" y="18876"/>
                    <a:pt x="14730" y="18930"/>
                  </a:cubicBezTo>
                  <a:lnTo>
                    <a:pt x="14730" y="23245"/>
                  </a:lnTo>
                  <a:lnTo>
                    <a:pt x="6005" y="23245"/>
                  </a:lnTo>
                  <a:lnTo>
                    <a:pt x="6005" y="23243"/>
                  </a:lnTo>
                  <a:lnTo>
                    <a:pt x="5996" y="18921"/>
                  </a:lnTo>
                  <a:cubicBezTo>
                    <a:pt x="5996" y="18873"/>
                    <a:pt x="5965" y="18832"/>
                    <a:pt x="5920" y="18820"/>
                  </a:cubicBezTo>
                  <a:cubicBezTo>
                    <a:pt x="5905" y="18812"/>
                    <a:pt x="3517" y="18098"/>
                    <a:pt x="2722" y="17246"/>
                  </a:cubicBezTo>
                  <a:cubicBezTo>
                    <a:pt x="2068" y="16555"/>
                    <a:pt x="716" y="7315"/>
                    <a:pt x="236" y="3689"/>
                  </a:cubicBezTo>
                  <a:lnTo>
                    <a:pt x="9415" y="201"/>
                  </a:lnTo>
                  <a:close/>
                  <a:moveTo>
                    <a:pt x="10782" y="0"/>
                  </a:moveTo>
                  <a:cubicBezTo>
                    <a:pt x="10776" y="0"/>
                    <a:pt x="10770" y="1"/>
                    <a:pt x="10764" y="3"/>
                  </a:cubicBezTo>
                  <a:lnTo>
                    <a:pt x="9354" y="3"/>
                  </a:lnTo>
                  <a:lnTo>
                    <a:pt x="75" y="3530"/>
                  </a:lnTo>
                  <a:cubicBezTo>
                    <a:pt x="29" y="3546"/>
                    <a:pt x="0" y="3594"/>
                    <a:pt x="6" y="3642"/>
                  </a:cubicBezTo>
                  <a:cubicBezTo>
                    <a:pt x="81" y="4179"/>
                    <a:pt x="1726" y="16512"/>
                    <a:pt x="2566" y="17401"/>
                  </a:cubicBezTo>
                  <a:cubicBezTo>
                    <a:pt x="3330" y="18208"/>
                    <a:pt x="5366" y="18875"/>
                    <a:pt x="5792" y="19009"/>
                  </a:cubicBezTo>
                  <a:lnTo>
                    <a:pt x="5792" y="23351"/>
                  </a:lnTo>
                  <a:cubicBezTo>
                    <a:pt x="5792" y="23410"/>
                    <a:pt x="5840" y="23458"/>
                    <a:pt x="5899" y="23458"/>
                  </a:cubicBezTo>
                  <a:lnTo>
                    <a:pt x="14840" y="23458"/>
                  </a:lnTo>
                  <a:cubicBezTo>
                    <a:pt x="14900" y="23458"/>
                    <a:pt x="14948" y="23410"/>
                    <a:pt x="14948" y="23351"/>
                  </a:cubicBezTo>
                  <a:lnTo>
                    <a:pt x="14948" y="19009"/>
                  </a:lnTo>
                  <a:cubicBezTo>
                    <a:pt x="15374" y="18875"/>
                    <a:pt x="17410" y="18208"/>
                    <a:pt x="18171" y="17401"/>
                  </a:cubicBezTo>
                  <a:cubicBezTo>
                    <a:pt x="19024" y="16512"/>
                    <a:pt x="20661" y="4169"/>
                    <a:pt x="20731" y="3642"/>
                  </a:cubicBezTo>
                  <a:cubicBezTo>
                    <a:pt x="20737" y="3592"/>
                    <a:pt x="20707" y="3546"/>
                    <a:pt x="20661" y="3530"/>
                  </a:cubicBezTo>
                  <a:lnTo>
                    <a:pt x="10800" y="3"/>
                  </a:lnTo>
                  <a:cubicBezTo>
                    <a:pt x="10794" y="1"/>
                    <a:pt x="10788" y="0"/>
                    <a:pt x="1078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5092225" y="1179200"/>
              <a:ext cx="223425" cy="184050"/>
            </a:xfrm>
            <a:custGeom>
              <a:avLst/>
              <a:gdLst/>
              <a:ahLst/>
              <a:cxnLst/>
              <a:rect l="l" t="t" r="r" b="b"/>
              <a:pathLst>
                <a:path w="8937" h="7362" extrusionOk="0">
                  <a:moveTo>
                    <a:pt x="4455" y="1"/>
                  </a:moveTo>
                  <a:cubicBezTo>
                    <a:pt x="4115" y="1"/>
                    <a:pt x="3774" y="104"/>
                    <a:pt x="3483" y="311"/>
                  </a:cubicBezTo>
                  <a:lnTo>
                    <a:pt x="0" y="2941"/>
                  </a:lnTo>
                  <a:lnTo>
                    <a:pt x="0" y="7362"/>
                  </a:lnTo>
                  <a:lnTo>
                    <a:pt x="8937" y="7362"/>
                  </a:lnTo>
                  <a:lnTo>
                    <a:pt x="8937" y="2941"/>
                  </a:lnTo>
                  <a:lnTo>
                    <a:pt x="5505" y="370"/>
                  </a:lnTo>
                  <a:cubicBezTo>
                    <a:pt x="5198" y="124"/>
                    <a:pt x="4827" y="1"/>
                    <a:pt x="445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5089550" y="1176625"/>
              <a:ext cx="228800" cy="189300"/>
            </a:xfrm>
            <a:custGeom>
              <a:avLst/>
              <a:gdLst/>
              <a:ahLst/>
              <a:cxnLst/>
              <a:rect l="l" t="t" r="r" b="b"/>
              <a:pathLst>
                <a:path w="9152" h="7572" extrusionOk="0">
                  <a:moveTo>
                    <a:pt x="4556" y="209"/>
                  </a:moveTo>
                  <a:cubicBezTo>
                    <a:pt x="4905" y="209"/>
                    <a:pt x="5253" y="324"/>
                    <a:pt x="5541" y="553"/>
                  </a:cubicBezTo>
                  <a:lnTo>
                    <a:pt x="8938" y="3093"/>
                  </a:lnTo>
                  <a:lnTo>
                    <a:pt x="8938" y="7359"/>
                  </a:lnTo>
                  <a:lnTo>
                    <a:pt x="213" y="7359"/>
                  </a:lnTo>
                  <a:lnTo>
                    <a:pt x="213" y="7357"/>
                  </a:lnTo>
                  <a:lnTo>
                    <a:pt x="213" y="3093"/>
                  </a:lnTo>
                  <a:lnTo>
                    <a:pt x="3645" y="498"/>
                  </a:lnTo>
                  <a:cubicBezTo>
                    <a:pt x="3919" y="305"/>
                    <a:pt x="4237" y="209"/>
                    <a:pt x="4556" y="209"/>
                  </a:cubicBezTo>
                  <a:close/>
                  <a:moveTo>
                    <a:pt x="4555" y="0"/>
                  </a:moveTo>
                  <a:cubicBezTo>
                    <a:pt x="4193" y="0"/>
                    <a:pt x="3830" y="110"/>
                    <a:pt x="3519" y="330"/>
                  </a:cubicBezTo>
                  <a:lnTo>
                    <a:pt x="40" y="2959"/>
                  </a:lnTo>
                  <a:cubicBezTo>
                    <a:pt x="15" y="2980"/>
                    <a:pt x="0" y="3011"/>
                    <a:pt x="0" y="3044"/>
                  </a:cubicBezTo>
                  <a:lnTo>
                    <a:pt x="0" y="7465"/>
                  </a:lnTo>
                  <a:cubicBezTo>
                    <a:pt x="0" y="7524"/>
                    <a:pt x="48" y="7572"/>
                    <a:pt x="107" y="7572"/>
                  </a:cubicBezTo>
                  <a:lnTo>
                    <a:pt x="9044" y="7572"/>
                  </a:lnTo>
                  <a:cubicBezTo>
                    <a:pt x="9104" y="7572"/>
                    <a:pt x="9151" y="7524"/>
                    <a:pt x="9151" y="7465"/>
                  </a:cubicBezTo>
                  <a:lnTo>
                    <a:pt x="9151" y="3044"/>
                  </a:lnTo>
                  <a:cubicBezTo>
                    <a:pt x="9151" y="3011"/>
                    <a:pt x="9135" y="2980"/>
                    <a:pt x="9108" y="2959"/>
                  </a:cubicBezTo>
                  <a:lnTo>
                    <a:pt x="5670" y="389"/>
                  </a:lnTo>
                  <a:cubicBezTo>
                    <a:pt x="5345" y="130"/>
                    <a:pt x="4951" y="0"/>
                    <a:pt x="455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4947900" y="782025"/>
              <a:ext cx="512275" cy="323800"/>
            </a:xfrm>
            <a:custGeom>
              <a:avLst/>
              <a:gdLst/>
              <a:ahLst/>
              <a:cxnLst/>
              <a:rect l="l" t="t" r="r" b="b"/>
              <a:pathLst>
                <a:path w="20491" h="12952" extrusionOk="0">
                  <a:moveTo>
                    <a:pt x="9278" y="0"/>
                  </a:moveTo>
                  <a:lnTo>
                    <a:pt x="1" y="3528"/>
                  </a:lnTo>
                  <a:cubicBezTo>
                    <a:pt x="1" y="3528"/>
                    <a:pt x="427" y="6680"/>
                    <a:pt x="940" y="9963"/>
                  </a:cubicBezTo>
                  <a:lnTo>
                    <a:pt x="2475" y="12079"/>
                  </a:lnTo>
                  <a:cubicBezTo>
                    <a:pt x="2873" y="12625"/>
                    <a:pt x="3507" y="12950"/>
                    <a:pt x="4182" y="12951"/>
                  </a:cubicBezTo>
                  <a:lnTo>
                    <a:pt x="16579" y="12951"/>
                  </a:lnTo>
                  <a:cubicBezTo>
                    <a:pt x="17293" y="12951"/>
                    <a:pt x="17960" y="12589"/>
                    <a:pt x="18350" y="11989"/>
                  </a:cubicBezTo>
                  <a:lnTo>
                    <a:pt x="19513" y="10200"/>
                  </a:lnTo>
                  <a:cubicBezTo>
                    <a:pt x="20052" y="6830"/>
                    <a:pt x="20490" y="3528"/>
                    <a:pt x="20490" y="3528"/>
                  </a:cubicBezTo>
                  <a:lnTo>
                    <a:pt x="106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4944925" y="779325"/>
              <a:ext cx="518250" cy="329175"/>
            </a:xfrm>
            <a:custGeom>
              <a:avLst/>
              <a:gdLst/>
              <a:ahLst/>
              <a:cxnLst/>
              <a:rect l="l" t="t" r="r" b="b"/>
              <a:pathLst>
                <a:path w="20730" h="13167" extrusionOk="0">
                  <a:moveTo>
                    <a:pt x="10739" y="214"/>
                  </a:moveTo>
                  <a:lnTo>
                    <a:pt x="20502" y="3706"/>
                  </a:lnTo>
                  <a:cubicBezTo>
                    <a:pt x="20430" y="4245"/>
                    <a:pt x="20022" y="7246"/>
                    <a:pt x="19539" y="10267"/>
                  </a:cubicBezTo>
                  <a:lnTo>
                    <a:pt x="18388" y="12039"/>
                  </a:lnTo>
                  <a:cubicBezTo>
                    <a:pt x="18018" y="12608"/>
                    <a:pt x="17385" y="12952"/>
                    <a:pt x="16706" y="12952"/>
                  </a:cubicBezTo>
                  <a:cubicBezTo>
                    <a:pt x="16705" y="12952"/>
                    <a:pt x="16704" y="12952"/>
                    <a:pt x="16702" y="12952"/>
                  </a:cubicBezTo>
                  <a:lnTo>
                    <a:pt x="4305" y="12952"/>
                  </a:lnTo>
                  <a:cubicBezTo>
                    <a:pt x="3662" y="12952"/>
                    <a:pt x="3059" y="12644"/>
                    <a:pt x="2681" y="12123"/>
                  </a:cubicBezTo>
                  <a:lnTo>
                    <a:pt x="1161" y="10031"/>
                  </a:lnTo>
                  <a:cubicBezTo>
                    <a:pt x="684" y="7096"/>
                    <a:pt x="307" y="4225"/>
                    <a:pt x="237" y="3704"/>
                  </a:cubicBezTo>
                  <a:lnTo>
                    <a:pt x="9417" y="214"/>
                  </a:lnTo>
                  <a:close/>
                  <a:moveTo>
                    <a:pt x="10775" y="0"/>
                  </a:moveTo>
                  <a:cubicBezTo>
                    <a:pt x="10769" y="0"/>
                    <a:pt x="10763" y="0"/>
                    <a:pt x="10757" y="1"/>
                  </a:cubicBezTo>
                  <a:lnTo>
                    <a:pt x="9353" y="1"/>
                  </a:lnTo>
                  <a:lnTo>
                    <a:pt x="75" y="3528"/>
                  </a:lnTo>
                  <a:cubicBezTo>
                    <a:pt x="29" y="3546"/>
                    <a:pt x="1" y="3592"/>
                    <a:pt x="7" y="3642"/>
                  </a:cubicBezTo>
                  <a:cubicBezTo>
                    <a:pt x="11" y="3674"/>
                    <a:pt x="431" y="6834"/>
                    <a:pt x="946" y="10083"/>
                  </a:cubicBezTo>
                  <a:cubicBezTo>
                    <a:pt x="949" y="10101"/>
                    <a:pt x="955" y="10118"/>
                    <a:pt x="964" y="10135"/>
                  </a:cubicBezTo>
                  <a:lnTo>
                    <a:pt x="2499" y="12249"/>
                  </a:lnTo>
                  <a:cubicBezTo>
                    <a:pt x="2918" y="12824"/>
                    <a:pt x="3586" y="13163"/>
                    <a:pt x="4296" y="13166"/>
                  </a:cubicBezTo>
                  <a:lnTo>
                    <a:pt x="16693" y="13166"/>
                  </a:lnTo>
                  <a:cubicBezTo>
                    <a:pt x="16696" y="13166"/>
                    <a:pt x="16699" y="13166"/>
                    <a:pt x="16702" y="13166"/>
                  </a:cubicBezTo>
                  <a:cubicBezTo>
                    <a:pt x="17455" y="13166"/>
                    <a:pt x="18155" y="12784"/>
                    <a:pt x="18563" y="12151"/>
                  </a:cubicBezTo>
                  <a:lnTo>
                    <a:pt x="19731" y="10360"/>
                  </a:lnTo>
                  <a:cubicBezTo>
                    <a:pt x="19738" y="10348"/>
                    <a:pt x="19744" y="10333"/>
                    <a:pt x="19745" y="10319"/>
                  </a:cubicBezTo>
                  <a:cubicBezTo>
                    <a:pt x="20280" y="6987"/>
                    <a:pt x="20724" y="3676"/>
                    <a:pt x="20724" y="3642"/>
                  </a:cubicBezTo>
                  <a:cubicBezTo>
                    <a:pt x="20730" y="3592"/>
                    <a:pt x="20700" y="3545"/>
                    <a:pt x="20654" y="3528"/>
                  </a:cubicBezTo>
                  <a:lnTo>
                    <a:pt x="10793" y="1"/>
                  </a:lnTo>
                  <a:cubicBezTo>
                    <a:pt x="10787" y="0"/>
                    <a:pt x="10781" y="0"/>
                    <a:pt x="1077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5141550" y="960925"/>
              <a:ext cx="118975" cy="119025"/>
            </a:xfrm>
            <a:custGeom>
              <a:avLst/>
              <a:gdLst/>
              <a:ahLst/>
              <a:cxnLst/>
              <a:rect l="l" t="t" r="r" b="b"/>
              <a:pathLst>
                <a:path w="4759" h="4761" extrusionOk="0">
                  <a:moveTo>
                    <a:pt x="2380" y="0"/>
                  </a:moveTo>
                  <a:cubicBezTo>
                    <a:pt x="1065" y="0"/>
                    <a:pt x="0" y="1066"/>
                    <a:pt x="0" y="2381"/>
                  </a:cubicBezTo>
                  <a:cubicBezTo>
                    <a:pt x="0" y="3696"/>
                    <a:pt x="1065" y="4760"/>
                    <a:pt x="2380" y="4760"/>
                  </a:cubicBezTo>
                  <a:cubicBezTo>
                    <a:pt x="3694" y="4760"/>
                    <a:pt x="4759" y="3696"/>
                    <a:pt x="4759" y="2381"/>
                  </a:cubicBezTo>
                  <a:cubicBezTo>
                    <a:pt x="4759" y="1066"/>
                    <a:pt x="3694" y="0"/>
                    <a:pt x="2380"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5138875" y="958275"/>
              <a:ext cx="124350" cy="124350"/>
            </a:xfrm>
            <a:custGeom>
              <a:avLst/>
              <a:gdLst/>
              <a:ahLst/>
              <a:cxnLst/>
              <a:rect l="l" t="t" r="r" b="b"/>
              <a:pathLst>
                <a:path w="4974" h="4974" extrusionOk="0">
                  <a:moveTo>
                    <a:pt x="2493" y="213"/>
                  </a:moveTo>
                  <a:cubicBezTo>
                    <a:pt x="3749" y="218"/>
                    <a:pt x="4765" y="1241"/>
                    <a:pt x="4760" y="2497"/>
                  </a:cubicBezTo>
                  <a:cubicBezTo>
                    <a:pt x="4754" y="3748"/>
                    <a:pt x="3737" y="4761"/>
                    <a:pt x="2487" y="4761"/>
                  </a:cubicBezTo>
                  <a:cubicBezTo>
                    <a:pt x="1231" y="4761"/>
                    <a:pt x="213" y="3742"/>
                    <a:pt x="213" y="2487"/>
                  </a:cubicBezTo>
                  <a:cubicBezTo>
                    <a:pt x="213" y="1232"/>
                    <a:pt x="1231" y="213"/>
                    <a:pt x="2487" y="213"/>
                  </a:cubicBezTo>
                  <a:close/>
                  <a:moveTo>
                    <a:pt x="2487" y="0"/>
                  </a:moveTo>
                  <a:cubicBezTo>
                    <a:pt x="1114" y="0"/>
                    <a:pt x="0" y="1114"/>
                    <a:pt x="0" y="2487"/>
                  </a:cubicBezTo>
                  <a:cubicBezTo>
                    <a:pt x="0" y="3860"/>
                    <a:pt x="1114" y="4974"/>
                    <a:pt x="2487" y="4974"/>
                  </a:cubicBezTo>
                  <a:cubicBezTo>
                    <a:pt x="3855" y="4972"/>
                    <a:pt x="4966" y="3866"/>
                    <a:pt x="4973" y="2497"/>
                  </a:cubicBezTo>
                  <a:lnTo>
                    <a:pt x="4973" y="2487"/>
                  </a:lnTo>
                  <a:cubicBezTo>
                    <a:pt x="4973" y="1114"/>
                    <a:pt x="3859" y="0"/>
                    <a:pt x="248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5173075" y="992775"/>
              <a:ext cx="55925" cy="55900"/>
            </a:xfrm>
            <a:custGeom>
              <a:avLst/>
              <a:gdLst/>
              <a:ahLst/>
              <a:cxnLst/>
              <a:rect l="l" t="t" r="r" b="b"/>
              <a:pathLst>
                <a:path w="2237" h="2236" extrusionOk="0">
                  <a:moveTo>
                    <a:pt x="1119" y="1"/>
                  </a:moveTo>
                  <a:cubicBezTo>
                    <a:pt x="501" y="1"/>
                    <a:pt x="0" y="501"/>
                    <a:pt x="0" y="1117"/>
                  </a:cubicBezTo>
                  <a:cubicBezTo>
                    <a:pt x="0" y="1735"/>
                    <a:pt x="501" y="2236"/>
                    <a:pt x="1119" y="2236"/>
                  </a:cubicBezTo>
                  <a:cubicBezTo>
                    <a:pt x="1735" y="2234"/>
                    <a:pt x="2235" y="1734"/>
                    <a:pt x="2237" y="1117"/>
                  </a:cubicBezTo>
                  <a:cubicBezTo>
                    <a:pt x="2237" y="501"/>
                    <a:pt x="1737" y="1"/>
                    <a:pt x="1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5170425" y="989850"/>
              <a:ext cx="61225" cy="61200"/>
            </a:xfrm>
            <a:custGeom>
              <a:avLst/>
              <a:gdLst/>
              <a:ahLst/>
              <a:cxnLst/>
              <a:rect l="l" t="t" r="r" b="b"/>
              <a:pathLst>
                <a:path w="2449" h="2448" extrusionOk="0">
                  <a:moveTo>
                    <a:pt x="1225" y="213"/>
                  </a:moveTo>
                  <a:cubicBezTo>
                    <a:pt x="1783" y="214"/>
                    <a:pt x="2234" y="666"/>
                    <a:pt x="2236" y="1224"/>
                  </a:cubicBezTo>
                  <a:cubicBezTo>
                    <a:pt x="2236" y="1782"/>
                    <a:pt x="1783" y="2235"/>
                    <a:pt x="1225" y="2235"/>
                  </a:cubicBezTo>
                  <a:cubicBezTo>
                    <a:pt x="666" y="2235"/>
                    <a:pt x="214" y="1782"/>
                    <a:pt x="214" y="1224"/>
                  </a:cubicBezTo>
                  <a:cubicBezTo>
                    <a:pt x="214" y="666"/>
                    <a:pt x="666" y="213"/>
                    <a:pt x="1225" y="213"/>
                  </a:cubicBezTo>
                  <a:close/>
                  <a:moveTo>
                    <a:pt x="1225" y="0"/>
                  </a:moveTo>
                  <a:cubicBezTo>
                    <a:pt x="549" y="0"/>
                    <a:pt x="1" y="548"/>
                    <a:pt x="1" y="1224"/>
                  </a:cubicBezTo>
                  <a:cubicBezTo>
                    <a:pt x="1" y="1900"/>
                    <a:pt x="549" y="2448"/>
                    <a:pt x="1225" y="2448"/>
                  </a:cubicBezTo>
                  <a:cubicBezTo>
                    <a:pt x="1901" y="2446"/>
                    <a:pt x="2447" y="1900"/>
                    <a:pt x="2448" y="1224"/>
                  </a:cubicBezTo>
                  <a:cubicBezTo>
                    <a:pt x="2448" y="548"/>
                    <a:pt x="1901" y="0"/>
                    <a:pt x="122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4947675" y="804625"/>
              <a:ext cx="191175" cy="197750"/>
            </a:xfrm>
            <a:custGeom>
              <a:avLst/>
              <a:gdLst/>
              <a:ahLst/>
              <a:cxnLst/>
              <a:rect l="l" t="t" r="r" b="b"/>
              <a:pathLst>
                <a:path w="7647" h="7910" extrusionOk="0">
                  <a:moveTo>
                    <a:pt x="6849" y="0"/>
                  </a:moveTo>
                  <a:lnTo>
                    <a:pt x="1" y="2624"/>
                  </a:lnTo>
                  <a:lnTo>
                    <a:pt x="2986" y="6857"/>
                  </a:lnTo>
                  <a:cubicBezTo>
                    <a:pt x="3459" y="7527"/>
                    <a:pt x="4222" y="7909"/>
                    <a:pt x="5017" y="7909"/>
                  </a:cubicBezTo>
                  <a:cubicBezTo>
                    <a:pt x="5223" y="7909"/>
                    <a:pt x="5431" y="7883"/>
                    <a:pt x="5637" y="7830"/>
                  </a:cubicBezTo>
                  <a:cubicBezTo>
                    <a:pt x="6853" y="7521"/>
                    <a:pt x="7647" y="6352"/>
                    <a:pt x="7489" y="5107"/>
                  </a:cubicBezTo>
                  <a:lnTo>
                    <a:pt x="6849"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4945000" y="801875"/>
              <a:ext cx="197050" cy="203150"/>
            </a:xfrm>
            <a:custGeom>
              <a:avLst/>
              <a:gdLst/>
              <a:ahLst/>
              <a:cxnLst/>
              <a:rect l="l" t="t" r="r" b="b"/>
              <a:pathLst>
                <a:path w="7882" h="8126" extrusionOk="0">
                  <a:moveTo>
                    <a:pt x="6859" y="258"/>
                  </a:moveTo>
                  <a:lnTo>
                    <a:pt x="7499" y="5231"/>
                  </a:lnTo>
                  <a:cubicBezTo>
                    <a:pt x="7609" y="6103"/>
                    <a:pt x="7228" y="6967"/>
                    <a:pt x="6510" y="7474"/>
                  </a:cubicBezTo>
                  <a:cubicBezTo>
                    <a:pt x="6092" y="7770"/>
                    <a:pt x="5612" y="7912"/>
                    <a:pt x="5136" y="7912"/>
                  </a:cubicBezTo>
                  <a:cubicBezTo>
                    <a:pt x="4389" y="7912"/>
                    <a:pt x="3652" y="7561"/>
                    <a:pt x="3187" y="6904"/>
                  </a:cubicBezTo>
                  <a:lnTo>
                    <a:pt x="273" y="2783"/>
                  </a:lnTo>
                  <a:lnTo>
                    <a:pt x="275" y="2783"/>
                  </a:lnTo>
                  <a:lnTo>
                    <a:pt x="6859" y="258"/>
                  </a:lnTo>
                  <a:close/>
                  <a:moveTo>
                    <a:pt x="6961" y="0"/>
                  </a:moveTo>
                  <a:cubicBezTo>
                    <a:pt x="6945" y="0"/>
                    <a:pt x="6929" y="4"/>
                    <a:pt x="6915" y="10"/>
                  </a:cubicBezTo>
                  <a:lnTo>
                    <a:pt x="74" y="2632"/>
                  </a:lnTo>
                  <a:cubicBezTo>
                    <a:pt x="44" y="2646"/>
                    <a:pt x="22" y="2671"/>
                    <a:pt x="10" y="2701"/>
                  </a:cubicBezTo>
                  <a:cubicBezTo>
                    <a:pt x="1" y="2734"/>
                    <a:pt x="7" y="2768"/>
                    <a:pt x="25" y="2795"/>
                  </a:cubicBezTo>
                  <a:lnTo>
                    <a:pt x="3010" y="7028"/>
                  </a:lnTo>
                  <a:cubicBezTo>
                    <a:pt x="3500" y="7716"/>
                    <a:pt x="4293" y="8125"/>
                    <a:pt x="5137" y="8125"/>
                  </a:cubicBezTo>
                  <a:cubicBezTo>
                    <a:pt x="5139" y="8125"/>
                    <a:pt x="5140" y="8125"/>
                    <a:pt x="5142" y="8125"/>
                  </a:cubicBezTo>
                  <a:lnTo>
                    <a:pt x="5143" y="8124"/>
                  </a:lnTo>
                  <a:lnTo>
                    <a:pt x="5139" y="8116"/>
                  </a:lnTo>
                  <a:cubicBezTo>
                    <a:pt x="5246" y="8115"/>
                    <a:pt x="5355" y="8109"/>
                    <a:pt x="5462" y="8094"/>
                  </a:cubicBezTo>
                  <a:cubicBezTo>
                    <a:pt x="6881" y="7911"/>
                    <a:pt x="7882" y="6612"/>
                    <a:pt x="7697" y="5195"/>
                  </a:cubicBezTo>
                  <a:lnTo>
                    <a:pt x="7058" y="86"/>
                  </a:lnTo>
                  <a:cubicBezTo>
                    <a:pt x="7054" y="55"/>
                    <a:pt x="7034" y="27"/>
                    <a:pt x="7006" y="10"/>
                  </a:cubicBezTo>
                  <a:cubicBezTo>
                    <a:pt x="6992" y="4"/>
                    <a:pt x="6976" y="0"/>
                    <a:pt x="696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5268525" y="807025"/>
              <a:ext cx="191300" cy="195350"/>
            </a:xfrm>
            <a:custGeom>
              <a:avLst/>
              <a:gdLst/>
              <a:ahLst/>
              <a:cxnLst/>
              <a:rect l="l" t="t" r="r" b="b"/>
              <a:pathLst>
                <a:path w="7652" h="7814" extrusionOk="0">
                  <a:moveTo>
                    <a:pt x="672" y="1"/>
                  </a:moveTo>
                  <a:lnTo>
                    <a:pt x="158" y="5011"/>
                  </a:lnTo>
                  <a:cubicBezTo>
                    <a:pt x="0" y="6257"/>
                    <a:pt x="797" y="7426"/>
                    <a:pt x="2013" y="7734"/>
                  </a:cubicBezTo>
                  <a:cubicBezTo>
                    <a:pt x="2219" y="7787"/>
                    <a:pt x="2428" y="7813"/>
                    <a:pt x="2634" y="7813"/>
                  </a:cubicBezTo>
                  <a:cubicBezTo>
                    <a:pt x="3430" y="7813"/>
                    <a:pt x="4193" y="7431"/>
                    <a:pt x="4666" y="6761"/>
                  </a:cubicBezTo>
                  <a:lnTo>
                    <a:pt x="7652" y="2528"/>
                  </a:lnTo>
                  <a:lnTo>
                    <a:pt x="672"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5269400" y="804375"/>
              <a:ext cx="193675" cy="200650"/>
            </a:xfrm>
            <a:custGeom>
              <a:avLst/>
              <a:gdLst/>
              <a:ahLst/>
              <a:cxnLst/>
              <a:rect l="l" t="t" r="r" b="b"/>
              <a:pathLst>
                <a:path w="7747" h="8026" extrusionOk="0">
                  <a:moveTo>
                    <a:pt x="727" y="253"/>
                  </a:moveTo>
                  <a:lnTo>
                    <a:pt x="7451" y="2683"/>
                  </a:lnTo>
                  <a:lnTo>
                    <a:pt x="4538" y="6804"/>
                  </a:lnTo>
                  <a:cubicBezTo>
                    <a:pt x="4087" y="7443"/>
                    <a:pt x="3357" y="7815"/>
                    <a:pt x="2588" y="7815"/>
                  </a:cubicBezTo>
                  <a:cubicBezTo>
                    <a:pt x="2488" y="7815"/>
                    <a:pt x="2387" y="7809"/>
                    <a:pt x="2286" y="7796"/>
                  </a:cubicBezTo>
                  <a:cubicBezTo>
                    <a:pt x="980" y="7628"/>
                    <a:pt x="60" y="6433"/>
                    <a:pt x="227" y="5129"/>
                  </a:cubicBezTo>
                  <a:lnTo>
                    <a:pt x="727" y="253"/>
                  </a:lnTo>
                  <a:close/>
                  <a:moveTo>
                    <a:pt x="645" y="0"/>
                  </a:moveTo>
                  <a:cubicBezTo>
                    <a:pt x="625" y="0"/>
                    <a:pt x="605" y="6"/>
                    <a:pt x="587" y="16"/>
                  </a:cubicBezTo>
                  <a:cubicBezTo>
                    <a:pt x="561" y="34"/>
                    <a:pt x="541" y="62"/>
                    <a:pt x="538" y="95"/>
                  </a:cubicBezTo>
                  <a:lnTo>
                    <a:pt x="25" y="5102"/>
                  </a:lnTo>
                  <a:cubicBezTo>
                    <a:pt x="11" y="5212"/>
                    <a:pt x="4" y="5321"/>
                    <a:pt x="4" y="5431"/>
                  </a:cubicBezTo>
                  <a:cubicBezTo>
                    <a:pt x="1" y="6861"/>
                    <a:pt x="1156" y="8021"/>
                    <a:pt x="2584" y="8025"/>
                  </a:cubicBezTo>
                  <a:lnTo>
                    <a:pt x="2584" y="8024"/>
                  </a:lnTo>
                  <a:cubicBezTo>
                    <a:pt x="2590" y="8024"/>
                    <a:pt x="2596" y="8024"/>
                    <a:pt x="2602" y="8024"/>
                  </a:cubicBezTo>
                  <a:cubicBezTo>
                    <a:pt x="3446" y="8024"/>
                    <a:pt x="4237" y="7615"/>
                    <a:pt x="4728" y="6928"/>
                  </a:cubicBezTo>
                  <a:lnTo>
                    <a:pt x="7713" y="2695"/>
                  </a:lnTo>
                  <a:cubicBezTo>
                    <a:pt x="7718" y="2687"/>
                    <a:pt x="7722" y="2678"/>
                    <a:pt x="7727" y="2669"/>
                  </a:cubicBezTo>
                  <a:cubicBezTo>
                    <a:pt x="7746" y="2614"/>
                    <a:pt x="7718" y="2553"/>
                    <a:pt x="7661" y="2532"/>
                  </a:cubicBezTo>
                  <a:lnTo>
                    <a:pt x="680" y="6"/>
                  </a:lnTo>
                  <a:cubicBezTo>
                    <a:pt x="668" y="2"/>
                    <a:pt x="657" y="0"/>
                    <a:pt x="64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5309750" y="1120975"/>
              <a:ext cx="16925" cy="16900"/>
            </a:xfrm>
            <a:custGeom>
              <a:avLst/>
              <a:gdLst/>
              <a:ahLst/>
              <a:cxnLst/>
              <a:rect l="l" t="t" r="r" b="b"/>
              <a:pathLst>
                <a:path w="677" h="676" extrusionOk="0">
                  <a:moveTo>
                    <a:pt x="339" y="1"/>
                  </a:moveTo>
                  <a:cubicBezTo>
                    <a:pt x="154" y="1"/>
                    <a:pt x="4" y="150"/>
                    <a:pt x="2" y="336"/>
                  </a:cubicBezTo>
                  <a:cubicBezTo>
                    <a:pt x="1" y="522"/>
                    <a:pt x="151" y="674"/>
                    <a:pt x="337" y="675"/>
                  </a:cubicBezTo>
                  <a:lnTo>
                    <a:pt x="342" y="675"/>
                  </a:lnTo>
                  <a:cubicBezTo>
                    <a:pt x="526" y="675"/>
                    <a:pt x="675" y="525"/>
                    <a:pt x="675" y="340"/>
                  </a:cubicBezTo>
                  <a:cubicBezTo>
                    <a:pt x="677" y="154"/>
                    <a:pt x="528" y="2"/>
                    <a:pt x="342" y="1"/>
                  </a:cubicBezTo>
                  <a:cubicBezTo>
                    <a:pt x="341" y="1"/>
                    <a:pt x="340" y="1"/>
                    <a:pt x="339"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5307225" y="1118400"/>
              <a:ext cx="22100" cy="22100"/>
            </a:xfrm>
            <a:custGeom>
              <a:avLst/>
              <a:gdLst/>
              <a:ahLst/>
              <a:cxnLst/>
              <a:rect l="l" t="t" r="r" b="b"/>
              <a:pathLst>
                <a:path w="884" h="884" extrusionOk="0">
                  <a:moveTo>
                    <a:pt x="443" y="215"/>
                  </a:moveTo>
                  <a:cubicBezTo>
                    <a:pt x="568" y="215"/>
                    <a:pt x="669" y="318"/>
                    <a:pt x="671" y="443"/>
                  </a:cubicBezTo>
                  <a:cubicBezTo>
                    <a:pt x="671" y="570"/>
                    <a:pt x="568" y="671"/>
                    <a:pt x="443" y="671"/>
                  </a:cubicBezTo>
                  <a:cubicBezTo>
                    <a:pt x="316" y="671"/>
                    <a:pt x="213" y="570"/>
                    <a:pt x="213" y="443"/>
                  </a:cubicBezTo>
                  <a:cubicBezTo>
                    <a:pt x="213" y="317"/>
                    <a:pt x="316" y="215"/>
                    <a:pt x="443" y="215"/>
                  </a:cubicBezTo>
                  <a:close/>
                  <a:moveTo>
                    <a:pt x="443" y="1"/>
                  </a:moveTo>
                  <a:cubicBezTo>
                    <a:pt x="199" y="1"/>
                    <a:pt x="1" y="199"/>
                    <a:pt x="1" y="443"/>
                  </a:cubicBezTo>
                  <a:cubicBezTo>
                    <a:pt x="1" y="687"/>
                    <a:pt x="199" y="884"/>
                    <a:pt x="443" y="884"/>
                  </a:cubicBezTo>
                  <a:cubicBezTo>
                    <a:pt x="685" y="884"/>
                    <a:pt x="882" y="686"/>
                    <a:pt x="883" y="443"/>
                  </a:cubicBezTo>
                  <a:cubicBezTo>
                    <a:pt x="883" y="199"/>
                    <a:pt x="685" y="1"/>
                    <a:pt x="44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5348700" y="1120975"/>
              <a:ext cx="16925" cy="16900"/>
            </a:xfrm>
            <a:custGeom>
              <a:avLst/>
              <a:gdLst/>
              <a:ahLst/>
              <a:cxnLst/>
              <a:rect l="l" t="t" r="r" b="b"/>
              <a:pathLst>
                <a:path w="677" h="676" extrusionOk="0">
                  <a:moveTo>
                    <a:pt x="337" y="1"/>
                  </a:moveTo>
                  <a:cubicBezTo>
                    <a:pt x="152" y="1"/>
                    <a:pt x="2" y="150"/>
                    <a:pt x="0" y="336"/>
                  </a:cubicBezTo>
                  <a:cubicBezTo>
                    <a:pt x="0" y="522"/>
                    <a:pt x="149" y="674"/>
                    <a:pt x="335" y="675"/>
                  </a:cubicBezTo>
                  <a:lnTo>
                    <a:pt x="340" y="675"/>
                  </a:lnTo>
                  <a:cubicBezTo>
                    <a:pt x="524" y="675"/>
                    <a:pt x="675" y="525"/>
                    <a:pt x="675" y="340"/>
                  </a:cubicBezTo>
                  <a:cubicBezTo>
                    <a:pt x="676" y="154"/>
                    <a:pt x="526" y="2"/>
                    <a:pt x="340" y="1"/>
                  </a:cubicBezTo>
                  <a:cubicBezTo>
                    <a:pt x="339" y="1"/>
                    <a:pt x="338" y="1"/>
                    <a:pt x="337"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5346225" y="1118450"/>
              <a:ext cx="22225" cy="22050"/>
            </a:xfrm>
            <a:custGeom>
              <a:avLst/>
              <a:gdLst/>
              <a:ahLst/>
              <a:cxnLst/>
              <a:rect l="l" t="t" r="r" b="b"/>
              <a:pathLst>
                <a:path w="889" h="882" extrusionOk="0">
                  <a:moveTo>
                    <a:pt x="446" y="213"/>
                  </a:moveTo>
                  <a:cubicBezTo>
                    <a:pt x="571" y="213"/>
                    <a:pt x="674" y="315"/>
                    <a:pt x="675" y="441"/>
                  </a:cubicBezTo>
                  <a:cubicBezTo>
                    <a:pt x="675" y="563"/>
                    <a:pt x="579" y="664"/>
                    <a:pt x="455" y="669"/>
                  </a:cubicBezTo>
                  <a:cubicBezTo>
                    <a:pt x="452" y="669"/>
                    <a:pt x="450" y="669"/>
                    <a:pt x="447" y="669"/>
                  </a:cubicBezTo>
                  <a:cubicBezTo>
                    <a:pt x="325" y="669"/>
                    <a:pt x="224" y="572"/>
                    <a:pt x="220" y="450"/>
                  </a:cubicBezTo>
                  <a:cubicBezTo>
                    <a:pt x="214" y="323"/>
                    <a:pt x="312" y="218"/>
                    <a:pt x="439" y="213"/>
                  </a:cubicBezTo>
                  <a:lnTo>
                    <a:pt x="443" y="213"/>
                  </a:lnTo>
                  <a:cubicBezTo>
                    <a:pt x="444" y="213"/>
                    <a:pt x="445" y="213"/>
                    <a:pt x="446" y="213"/>
                  </a:cubicBezTo>
                  <a:close/>
                  <a:moveTo>
                    <a:pt x="444" y="0"/>
                  </a:moveTo>
                  <a:cubicBezTo>
                    <a:pt x="206" y="0"/>
                    <a:pt x="10" y="193"/>
                    <a:pt x="5" y="432"/>
                  </a:cubicBezTo>
                  <a:cubicBezTo>
                    <a:pt x="1" y="676"/>
                    <a:pt x="194" y="877"/>
                    <a:pt x="439" y="882"/>
                  </a:cubicBezTo>
                  <a:lnTo>
                    <a:pt x="443" y="882"/>
                  </a:lnTo>
                  <a:cubicBezTo>
                    <a:pt x="444" y="882"/>
                    <a:pt x="445" y="882"/>
                    <a:pt x="446" y="882"/>
                  </a:cubicBezTo>
                  <a:cubicBezTo>
                    <a:pt x="689" y="882"/>
                    <a:pt x="887" y="684"/>
                    <a:pt x="888" y="441"/>
                  </a:cubicBezTo>
                  <a:cubicBezTo>
                    <a:pt x="888" y="200"/>
                    <a:pt x="696" y="5"/>
                    <a:pt x="455" y="0"/>
                  </a:cubicBezTo>
                  <a:cubicBezTo>
                    <a:pt x="451" y="0"/>
                    <a:pt x="448" y="0"/>
                    <a:pt x="44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5387625" y="1120975"/>
              <a:ext cx="16975" cy="16900"/>
            </a:xfrm>
            <a:custGeom>
              <a:avLst/>
              <a:gdLst/>
              <a:ahLst/>
              <a:cxnLst/>
              <a:rect l="l" t="t" r="r" b="b"/>
              <a:pathLst>
                <a:path w="679" h="676" extrusionOk="0">
                  <a:moveTo>
                    <a:pt x="339" y="1"/>
                  </a:moveTo>
                  <a:cubicBezTo>
                    <a:pt x="154" y="1"/>
                    <a:pt x="4" y="150"/>
                    <a:pt x="2" y="336"/>
                  </a:cubicBezTo>
                  <a:cubicBezTo>
                    <a:pt x="1" y="522"/>
                    <a:pt x="151" y="674"/>
                    <a:pt x="337" y="675"/>
                  </a:cubicBezTo>
                  <a:lnTo>
                    <a:pt x="340" y="675"/>
                  </a:lnTo>
                  <a:cubicBezTo>
                    <a:pt x="341" y="675"/>
                    <a:pt x="342" y="675"/>
                    <a:pt x="343" y="675"/>
                  </a:cubicBezTo>
                  <a:cubicBezTo>
                    <a:pt x="526" y="675"/>
                    <a:pt x="675" y="527"/>
                    <a:pt x="677" y="342"/>
                  </a:cubicBezTo>
                  <a:lnTo>
                    <a:pt x="677" y="340"/>
                  </a:lnTo>
                  <a:cubicBezTo>
                    <a:pt x="678" y="154"/>
                    <a:pt x="528" y="2"/>
                    <a:pt x="342" y="1"/>
                  </a:cubicBezTo>
                  <a:cubicBezTo>
                    <a:pt x="341" y="1"/>
                    <a:pt x="340" y="1"/>
                    <a:pt x="339"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5385100" y="1118450"/>
              <a:ext cx="22125" cy="22100"/>
            </a:xfrm>
            <a:custGeom>
              <a:avLst/>
              <a:gdLst/>
              <a:ahLst/>
              <a:cxnLst/>
              <a:rect l="l" t="t" r="r" b="b"/>
              <a:pathLst>
                <a:path w="885" h="884" extrusionOk="0">
                  <a:moveTo>
                    <a:pt x="443" y="213"/>
                  </a:moveTo>
                  <a:cubicBezTo>
                    <a:pt x="569" y="213"/>
                    <a:pt x="670" y="315"/>
                    <a:pt x="670" y="441"/>
                  </a:cubicBezTo>
                  <a:cubicBezTo>
                    <a:pt x="670" y="566"/>
                    <a:pt x="571" y="667"/>
                    <a:pt x="444" y="669"/>
                  </a:cubicBezTo>
                  <a:cubicBezTo>
                    <a:pt x="443" y="669"/>
                    <a:pt x="442" y="669"/>
                    <a:pt x="441" y="669"/>
                  </a:cubicBezTo>
                  <a:cubicBezTo>
                    <a:pt x="318" y="669"/>
                    <a:pt x="216" y="568"/>
                    <a:pt x="215" y="443"/>
                  </a:cubicBezTo>
                  <a:cubicBezTo>
                    <a:pt x="213" y="318"/>
                    <a:pt x="315" y="213"/>
                    <a:pt x="441" y="213"/>
                  </a:cubicBezTo>
                  <a:close/>
                  <a:moveTo>
                    <a:pt x="443" y="0"/>
                  </a:moveTo>
                  <a:cubicBezTo>
                    <a:pt x="200" y="0"/>
                    <a:pt x="2" y="196"/>
                    <a:pt x="2" y="440"/>
                  </a:cubicBezTo>
                  <a:cubicBezTo>
                    <a:pt x="0" y="682"/>
                    <a:pt x="197" y="882"/>
                    <a:pt x="441" y="882"/>
                  </a:cubicBezTo>
                  <a:lnTo>
                    <a:pt x="441" y="883"/>
                  </a:lnTo>
                  <a:lnTo>
                    <a:pt x="443" y="883"/>
                  </a:lnTo>
                  <a:cubicBezTo>
                    <a:pt x="687" y="883"/>
                    <a:pt x="885" y="685"/>
                    <a:pt x="885" y="441"/>
                  </a:cubicBezTo>
                  <a:cubicBezTo>
                    <a:pt x="885" y="198"/>
                    <a:pt x="688" y="0"/>
                    <a:pt x="446" y="0"/>
                  </a:cubicBezTo>
                  <a:cubicBezTo>
                    <a:pt x="445" y="0"/>
                    <a:pt x="444" y="0"/>
                    <a:pt x="44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5113700" y="1281400"/>
              <a:ext cx="178325" cy="178300"/>
            </a:xfrm>
            <a:custGeom>
              <a:avLst/>
              <a:gdLst/>
              <a:ahLst/>
              <a:cxnLst/>
              <a:rect l="l" t="t" r="r" b="b"/>
              <a:pathLst>
                <a:path w="7133" h="7132" extrusionOk="0">
                  <a:moveTo>
                    <a:pt x="3567" y="1"/>
                  </a:moveTo>
                  <a:cubicBezTo>
                    <a:pt x="1597" y="1"/>
                    <a:pt x="1" y="1597"/>
                    <a:pt x="1" y="3567"/>
                  </a:cubicBezTo>
                  <a:cubicBezTo>
                    <a:pt x="1" y="5535"/>
                    <a:pt x="1597" y="7131"/>
                    <a:pt x="3567" y="7131"/>
                  </a:cubicBezTo>
                  <a:cubicBezTo>
                    <a:pt x="5535" y="7131"/>
                    <a:pt x="7133" y="5535"/>
                    <a:pt x="7133" y="3567"/>
                  </a:cubicBezTo>
                  <a:cubicBezTo>
                    <a:pt x="7133" y="1597"/>
                    <a:pt x="5535" y="1"/>
                    <a:pt x="3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5110825" y="1278800"/>
              <a:ext cx="183800" cy="183725"/>
            </a:xfrm>
            <a:custGeom>
              <a:avLst/>
              <a:gdLst/>
              <a:ahLst/>
              <a:cxnLst/>
              <a:rect l="l" t="t" r="r" b="b"/>
              <a:pathLst>
                <a:path w="7352" h="7349" extrusionOk="0">
                  <a:moveTo>
                    <a:pt x="3679" y="215"/>
                  </a:moveTo>
                  <a:cubicBezTo>
                    <a:pt x="5589" y="218"/>
                    <a:pt x="7136" y="1765"/>
                    <a:pt x="7137" y="3674"/>
                  </a:cubicBezTo>
                  <a:lnTo>
                    <a:pt x="7137" y="3678"/>
                  </a:lnTo>
                  <a:cubicBezTo>
                    <a:pt x="7137" y="5589"/>
                    <a:pt x="5587" y="7137"/>
                    <a:pt x="3677" y="7137"/>
                  </a:cubicBezTo>
                  <a:cubicBezTo>
                    <a:pt x="3676" y="7137"/>
                    <a:pt x="3675" y="7137"/>
                    <a:pt x="3674" y="7137"/>
                  </a:cubicBezTo>
                  <a:cubicBezTo>
                    <a:pt x="1762" y="7137"/>
                    <a:pt x="215" y="5586"/>
                    <a:pt x="215" y="3674"/>
                  </a:cubicBezTo>
                  <a:cubicBezTo>
                    <a:pt x="217" y="1762"/>
                    <a:pt x="1767" y="215"/>
                    <a:pt x="3679" y="215"/>
                  </a:cubicBezTo>
                  <a:close/>
                  <a:moveTo>
                    <a:pt x="3677" y="1"/>
                  </a:moveTo>
                  <a:cubicBezTo>
                    <a:pt x="3676" y="1"/>
                    <a:pt x="3675" y="1"/>
                    <a:pt x="3674" y="1"/>
                  </a:cubicBezTo>
                  <a:cubicBezTo>
                    <a:pt x="1645" y="1"/>
                    <a:pt x="1" y="1647"/>
                    <a:pt x="2" y="3677"/>
                  </a:cubicBezTo>
                  <a:cubicBezTo>
                    <a:pt x="4" y="5705"/>
                    <a:pt x="1648" y="7349"/>
                    <a:pt x="3676" y="7349"/>
                  </a:cubicBezTo>
                  <a:cubicBezTo>
                    <a:pt x="3677" y="7349"/>
                    <a:pt x="3678" y="7349"/>
                    <a:pt x="3679" y="7349"/>
                  </a:cubicBezTo>
                  <a:cubicBezTo>
                    <a:pt x="5707" y="7347"/>
                    <a:pt x="7350" y="5702"/>
                    <a:pt x="7352" y="3674"/>
                  </a:cubicBezTo>
                  <a:lnTo>
                    <a:pt x="7352" y="3672"/>
                  </a:lnTo>
                  <a:cubicBezTo>
                    <a:pt x="7350" y="1644"/>
                    <a:pt x="5705" y="1"/>
                    <a:pt x="367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5193725" y="1281450"/>
              <a:ext cx="18150" cy="92250"/>
            </a:xfrm>
            <a:custGeom>
              <a:avLst/>
              <a:gdLst/>
              <a:ahLst/>
              <a:cxnLst/>
              <a:rect l="l" t="t" r="r" b="b"/>
              <a:pathLst>
                <a:path w="726" h="3690" extrusionOk="0">
                  <a:moveTo>
                    <a:pt x="363" y="1"/>
                  </a:moveTo>
                  <a:cubicBezTo>
                    <a:pt x="242" y="1"/>
                    <a:pt x="121" y="7"/>
                    <a:pt x="1" y="20"/>
                  </a:cubicBezTo>
                  <a:lnTo>
                    <a:pt x="1" y="3690"/>
                  </a:lnTo>
                  <a:lnTo>
                    <a:pt x="726" y="3690"/>
                  </a:lnTo>
                  <a:lnTo>
                    <a:pt x="726" y="20"/>
                  </a:lnTo>
                  <a:cubicBezTo>
                    <a:pt x="605" y="7"/>
                    <a:pt x="484" y="1"/>
                    <a:pt x="3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5191025" y="1278775"/>
              <a:ext cx="23550" cy="97650"/>
            </a:xfrm>
            <a:custGeom>
              <a:avLst/>
              <a:gdLst/>
              <a:ahLst/>
              <a:cxnLst/>
              <a:rect l="l" t="t" r="r" b="b"/>
              <a:pathLst>
                <a:path w="942" h="3906" extrusionOk="0">
                  <a:moveTo>
                    <a:pt x="471" y="217"/>
                  </a:moveTo>
                  <a:cubicBezTo>
                    <a:pt x="557" y="217"/>
                    <a:pt x="642" y="220"/>
                    <a:pt x="727" y="225"/>
                  </a:cubicBezTo>
                  <a:lnTo>
                    <a:pt x="727" y="3693"/>
                  </a:lnTo>
                  <a:lnTo>
                    <a:pt x="214" y="3693"/>
                  </a:lnTo>
                  <a:lnTo>
                    <a:pt x="214" y="225"/>
                  </a:lnTo>
                  <a:cubicBezTo>
                    <a:pt x="300" y="220"/>
                    <a:pt x="386" y="217"/>
                    <a:pt x="471" y="217"/>
                  </a:cubicBezTo>
                  <a:close/>
                  <a:moveTo>
                    <a:pt x="471" y="1"/>
                  </a:moveTo>
                  <a:cubicBezTo>
                    <a:pt x="346" y="1"/>
                    <a:pt x="222" y="8"/>
                    <a:pt x="98" y="21"/>
                  </a:cubicBezTo>
                  <a:cubicBezTo>
                    <a:pt x="43" y="26"/>
                    <a:pt x="0" y="72"/>
                    <a:pt x="2" y="127"/>
                  </a:cubicBezTo>
                  <a:lnTo>
                    <a:pt x="2" y="3798"/>
                  </a:lnTo>
                  <a:cubicBezTo>
                    <a:pt x="2" y="3858"/>
                    <a:pt x="49" y="3906"/>
                    <a:pt x="109" y="3906"/>
                  </a:cubicBezTo>
                  <a:lnTo>
                    <a:pt x="835" y="3906"/>
                  </a:lnTo>
                  <a:cubicBezTo>
                    <a:pt x="895" y="3904"/>
                    <a:pt x="941" y="3855"/>
                    <a:pt x="940" y="3797"/>
                  </a:cubicBezTo>
                  <a:lnTo>
                    <a:pt x="940" y="127"/>
                  </a:lnTo>
                  <a:cubicBezTo>
                    <a:pt x="941" y="72"/>
                    <a:pt x="899" y="24"/>
                    <a:pt x="844" y="21"/>
                  </a:cubicBezTo>
                  <a:cubicBezTo>
                    <a:pt x="720" y="8"/>
                    <a:pt x="595" y="1"/>
                    <a:pt x="47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p:nvPr/>
          </p:nvSpPr>
          <p:spPr>
            <a:xfrm>
              <a:off x="4806500" y="953125"/>
              <a:ext cx="170050" cy="324050"/>
            </a:xfrm>
            <a:custGeom>
              <a:avLst/>
              <a:gdLst/>
              <a:ahLst/>
              <a:cxnLst/>
              <a:rect l="l" t="t" r="r" b="b"/>
              <a:pathLst>
                <a:path w="6802" h="12962" extrusionOk="0">
                  <a:moveTo>
                    <a:pt x="6162" y="1"/>
                  </a:moveTo>
                  <a:lnTo>
                    <a:pt x="2678" y="3326"/>
                  </a:lnTo>
                  <a:lnTo>
                    <a:pt x="227" y="10790"/>
                  </a:lnTo>
                  <a:cubicBezTo>
                    <a:pt x="0" y="11667"/>
                    <a:pt x="486" y="12571"/>
                    <a:pt x="1342" y="12865"/>
                  </a:cubicBezTo>
                  <a:cubicBezTo>
                    <a:pt x="1530" y="12930"/>
                    <a:pt x="1721" y="12961"/>
                    <a:pt x="1909" y="12961"/>
                  </a:cubicBezTo>
                  <a:cubicBezTo>
                    <a:pt x="2612" y="12961"/>
                    <a:pt x="3271" y="12533"/>
                    <a:pt x="3535" y="11841"/>
                  </a:cubicBezTo>
                  <a:lnTo>
                    <a:pt x="6802" y="4448"/>
                  </a:lnTo>
                  <a:lnTo>
                    <a:pt x="6162"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4803700" y="950650"/>
              <a:ext cx="175550" cy="329300"/>
            </a:xfrm>
            <a:custGeom>
              <a:avLst/>
              <a:gdLst/>
              <a:ahLst/>
              <a:cxnLst/>
              <a:rect l="l" t="t" r="r" b="b"/>
              <a:pathLst>
                <a:path w="7022" h="13172" extrusionOk="0">
                  <a:moveTo>
                    <a:pt x="6199" y="322"/>
                  </a:moveTo>
                  <a:lnTo>
                    <a:pt x="6808" y="4534"/>
                  </a:lnTo>
                  <a:lnTo>
                    <a:pt x="3544" y="11904"/>
                  </a:lnTo>
                  <a:cubicBezTo>
                    <a:pt x="3300" y="12552"/>
                    <a:pt x="2682" y="12960"/>
                    <a:pt x="2018" y="12960"/>
                  </a:cubicBezTo>
                  <a:cubicBezTo>
                    <a:pt x="1885" y="12960"/>
                    <a:pt x="1750" y="12943"/>
                    <a:pt x="1616" y="12909"/>
                  </a:cubicBezTo>
                  <a:cubicBezTo>
                    <a:pt x="742" y="12686"/>
                    <a:pt x="215" y="11799"/>
                    <a:pt x="437" y="10926"/>
                  </a:cubicBezTo>
                  <a:lnTo>
                    <a:pt x="2880" y="3483"/>
                  </a:lnTo>
                  <a:lnTo>
                    <a:pt x="6199" y="322"/>
                  </a:lnTo>
                  <a:close/>
                  <a:moveTo>
                    <a:pt x="6270" y="0"/>
                  </a:moveTo>
                  <a:cubicBezTo>
                    <a:pt x="6243" y="0"/>
                    <a:pt x="6217" y="10"/>
                    <a:pt x="6196" y="30"/>
                  </a:cubicBezTo>
                  <a:lnTo>
                    <a:pt x="2715" y="3346"/>
                  </a:lnTo>
                  <a:cubicBezTo>
                    <a:pt x="2702" y="3359"/>
                    <a:pt x="2693" y="3374"/>
                    <a:pt x="2687" y="3391"/>
                  </a:cubicBezTo>
                  <a:lnTo>
                    <a:pt x="235" y="10865"/>
                  </a:lnTo>
                  <a:cubicBezTo>
                    <a:pt x="1" y="11796"/>
                    <a:pt x="514" y="12751"/>
                    <a:pt x="1420" y="13069"/>
                  </a:cubicBezTo>
                  <a:cubicBezTo>
                    <a:pt x="1616" y="13136"/>
                    <a:pt x="1822" y="13170"/>
                    <a:pt x="2027" y="13171"/>
                  </a:cubicBezTo>
                  <a:lnTo>
                    <a:pt x="2027" y="13170"/>
                  </a:lnTo>
                  <a:cubicBezTo>
                    <a:pt x="2030" y="13170"/>
                    <a:pt x="2032" y="13170"/>
                    <a:pt x="2034" y="13170"/>
                  </a:cubicBezTo>
                  <a:cubicBezTo>
                    <a:pt x="2795" y="13170"/>
                    <a:pt x="3478" y="12700"/>
                    <a:pt x="3748" y="11989"/>
                  </a:cubicBezTo>
                  <a:lnTo>
                    <a:pt x="7015" y="4595"/>
                  </a:lnTo>
                  <a:cubicBezTo>
                    <a:pt x="7021" y="4577"/>
                    <a:pt x="7021" y="4556"/>
                    <a:pt x="7015" y="4539"/>
                  </a:cubicBezTo>
                  <a:lnTo>
                    <a:pt x="6376" y="91"/>
                  </a:lnTo>
                  <a:cubicBezTo>
                    <a:pt x="6372" y="52"/>
                    <a:pt x="6344" y="18"/>
                    <a:pt x="6305" y="6"/>
                  </a:cubicBezTo>
                  <a:cubicBezTo>
                    <a:pt x="6293" y="2"/>
                    <a:pt x="6282" y="0"/>
                    <a:pt x="627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4849300" y="870200"/>
              <a:ext cx="111225" cy="184800"/>
            </a:xfrm>
            <a:custGeom>
              <a:avLst/>
              <a:gdLst/>
              <a:ahLst/>
              <a:cxnLst/>
              <a:rect l="l" t="t" r="r" b="b"/>
              <a:pathLst>
                <a:path w="4449" h="7392" extrusionOk="0">
                  <a:moveTo>
                    <a:pt x="3936" y="1"/>
                  </a:moveTo>
                  <a:cubicBezTo>
                    <a:pt x="3936" y="1"/>
                    <a:pt x="1823" y="376"/>
                    <a:pt x="912" y="2410"/>
                  </a:cubicBezTo>
                  <a:cubicBezTo>
                    <a:pt x="1" y="4445"/>
                    <a:pt x="912" y="7392"/>
                    <a:pt x="912" y="7392"/>
                  </a:cubicBezTo>
                  <a:lnTo>
                    <a:pt x="1607" y="7392"/>
                  </a:lnTo>
                  <a:lnTo>
                    <a:pt x="4448" y="3321"/>
                  </a:lnTo>
                  <a:lnTo>
                    <a:pt x="3936" y="1"/>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4846700" y="867525"/>
              <a:ext cx="116425" cy="190150"/>
            </a:xfrm>
            <a:custGeom>
              <a:avLst/>
              <a:gdLst/>
              <a:ahLst/>
              <a:cxnLst/>
              <a:rect l="l" t="t" r="r" b="b"/>
              <a:pathLst>
                <a:path w="4657" h="7606" extrusionOk="0">
                  <a:moveTo>
                    <a:pt x="3942" y="236"/>
                  </a:moveTo>
                  <a:lnTo>
                    <a:pt x="4429" y="3403"/>
                  </a:lnTo>
                  <a:lnTo>
                    <a:pt x="1656" y="7392"/>
                  </a:lnTo>
                  <a:lnTo>
                    <a:pt x="1095" y="7392"/>
                  </a:lnTo>
                  <a:cubicBezTo>
                    <a:pt x="965" y="6923"/>
                    <a:pt x="309" y="4357"/>
                    <a:pt x="1101" y="2560"/>
                  </a:cubicBezTo>
                  <a:cubicBezTo>
                    <a:pt x="1863" y="860"/>
                    <a:pt x="3516" y="344"/>
                    <a:pt x="3942" y="236"/>
                  </a:cubicBezTo>
                  <a:close/>
                  <a:moveTo>
                    <a:pt x="4039" y="1"/>
                  </a:moveTo>
                  <a:cubicBezTo>
                    <a:pt x="4031" y="1"/>
                    <a:pt x="4024" y="1"/>
                    <a:pt x="4016" y="3"/>
                  </a:cubicBezTo>
                  <a:cubicBezTo>
                    <a:pt x="3995" y="5"/>
                    <a:pt x="1826" y="428"/>
                    <a:pt x="913" y="2475"/>
                  </a:cubicBezTo>
                  <a:cubicBezTo>
                    <a:pt x="0" y="4522"/>
                    <a:pt x="874" y="7409"/>
                    <a:pt x="913" y="7531"/>
                  </a:cubicBezTo>
                  <a:cubicBezTo>
                    <a:pt x="928" y="7576"/>
                    <a:pt x="970" y="7606"/>
                    <a:pt x="1016" y="7606"/>
                  </a:cubicBezTo>
                  <a:lnTo>
                    <a:pt x="1711" y="7606"/>
                  </a:lnTo>
                  <a:cubicBezTo>
                    <a:pt x="1744" y="7604"/>
                    <a:pt x="1775" y="7588"/>
                    <a:pt x="1795" y="7560"/>
                  </a:cubicBezTo>
                  <a:lnTo>
                    <a:pt x="4634" y="3489"/>
                  </a:lnTo>
                  <a:cubicBezTo>
                    <a:pt x="4649" y="3467"/>
                    <a:pt x="4656" y="3440"/>
                    <a:pt x="4652" y="3413"/>
                  </a:cubicBezTo>
                  <a:lnTo>
                    <a:pt x="4140" y="90"/>
                  </a:lnTo>
                  <a:cubicBezTo>
                    <a:pt x="4135" y="63"/>
                    <a:pt x="4120" y="36"/>
                    <a:pt x="4098" y="20"/>
                  </a:cubicBezTo>
                  <a:cubicBezTo>
                    <a:pt x="4080" y="8"/>
                    <a:pt x="4060" y="1"/>
                    <a:pt x="4039"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4777125" y="868525"/>
              <a:ext cx="129800" cy="413025"/>
            </a:xfrm>
            <a:custGeom>
              <a:avLst/>
              <a:gdLst/>
              <a:ahLst/>
              <a:cxnLst/>
              <a:rect l="l" t="t" r="r" b="b"/>
              <a:pathLst>
                <a:path w="5192" h="16521" extrusionOk="0">
                  <a:moveTo>
                    <a:pt x="3379" y="1"/>
                  </a:moveTo>
                  <a:lnTo>
                    <a:pt x="1281" y="14"/>
                  </a:lnTo>
                  <a:lnTo>
                    <a:pt x="1280" y="14"/>
                  </a:lnTo>
                  <a:cubicBezTo>
                    <a:pt x="1280" y="14"/>
                    <a:pt x="1" y="9335"/>
                    <a:pt x="263" y="10513"/>
                  </a:cubicBezTo>
                  <a:cubicBezTo>
                    <a:pt x="525" y="11690"/>
                    <a:pt x="1013" y="15387"/>
                    <a:pt x="1603" y="15975"/>
                  </a:cubicBezTo>
                  <a:cubicBezTo>
                    <a:pt x="1911" y="16285"/>
                    <a:pt x="2500" y="16520"/>
                    <a:pt x="3090" y="16520"/>
                  </a:cubicBezTo>
                  <a:cubicBezTo>
                    <a:pt x="3626" y="16520"/>
                    <a:pt x="4163" y="16326"/>
                    <a:pt x="4494" y="15816"/>
                  </a:cubicBezTo>
                  <a:cubicBezTo>
                    <a:pt x="5190" y="14744"/>
                    <a:pt x="5191" y="10513"/>
                    <a:pt x="5085" y="9442"/>
                  </a:cubicBezTo>
                  <a:cubicBezTo>
                    <a:pt x="4978" y="8371"/>
                    <a:pt x="3379" y="1"/>
                    <a:pt x="3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4774375" y="865875"/>
              <a:ext cx="135775" cy="418325"/>
            </a:xfrm>
            <a:custGeom>
              <a:avLst/>
              <a:gdLst/>
              <a:ahLst/>
              <a:cxnLst/>
              <a:rect l="l" t="t" r="r" b="b"/>
              <a:pathLst>
                <a:path w="5431" h="16733" extrusionOk="0">
                  <a:moveTo>
                    <a:pt x="3407" y="217"/>
                  </a:moveTo>
                  <a:cubicBezTo>
                    <a:pt x="3578" y="1112"/>
                    <a:pt x="4994" y="8565"/>
                    <a:pt x="5094" y="9561"/>
                  </a:cubicBezTo>
                  <a:cubicBezTo>
                    <a:pt x="5207" y="10693"/>
                    <a:pt x="5183" y="14850"/>
                    <a:pt x="4521" y="15867"/>
                  </a:cubicBezTo>
                  <a:cubicBezTo>
                    <a:pt x="4271" y="16239"/>
                    <a:pt x="3863" y="16476"/>
                    <a:pt x="3416" y="16507"/>
                  </a:cubicBezTo>
                  <a:cubicBezTo>
                    <a:pt x="3339" y="16516"/>
                    <a:pt x="3261" y="16520"/>
                    <a:pt x="3184" y="16520"/>
                  </a:cubicBezTo>
                  <a:cubicBezTo>
                    <a:pt x="2677" y="16520"/>
                    <a:pt x="2182" y="16339"/>
                    <a:pt x="1793" y="16006"/>
                  </a:cubicBezTo>
                  <a:cubicBezTo>
                    <a:pt x="1367" y="15595"/>
                    <a:pt x="985" y="13386"/>
                    <a:pt x="727" y="11929"/>
                  </a:cubicBezTo>
                  <a:cubicBezTo>
                    <a:pt x="632" y="11378"/>
                    <a:pt x="545" y="10901"/>
                    <a:pt x="477" y="10593"/>
                  </a:cubicBezTo>
                  <a:cubicBezTo>
                    <a:pt x="230" y="9508"/>
                    <a:pt x="1352" y="1192"/>
                    <a:pt x="1483" y="223"/>
                  </a:cubicBezTo>
                  <a:lnTo>
                    <a:pt x="3407" y="217"/>
                  </a:lnTo>
                  <a:close/>
                  <a:moveTo>
                    <a:pt x="3489" y="1"/>
                  </a:moveTo>
                  <a:lnTo>
                    <a:pt x="1390" y="13"/>
                  </a:lnTo>
                  <a:cubicBezTo>
                    <a:pt x="1338" y="13"/>
                    <a:pt x="1293" y="53"/>
                    <a:pt x="1285" y="105"/>
                  </a:cubicBezTo>
                  <a:cubicBezTo>
                    <a:pt x="1232" y="486"/>
                    <a:pt x="0" y="9459"/>
                    <a:pt x="268" y="10642"/>
                  </a:cubicBezTo>
                  <a:cubicBezTo>
                    <a:pt x="337" y="10946"/>
                    <a:pt x="422" y="11418"/>
                    <a:pt x="519" y="11966"/>
                  </a:cubicBezTo>
                  <a:cubicBezTo>
                    <a:pt x="879" y="14009"/>
                    <a:pt x="1211" y="15732"/>
                    <a:pt x="1638" y="16159"/>
                  </a:cubicBezTo>
                  <a:cubicBezTo>
                    <a:pt x="2064" y="16529"/>
                    <a:pt x="2610" y="16732"/>
                    <a:pt x="3174" y="16732"/>
                  </a:cubicBezTo>
                  <a:cubicBezTo>
                    <a:pt x="3184" y="16732"/>
                    <a:pt x="3195" y="16732"/>
                    <a:pt x="3205" y="16732"/>
                  </a:cubicBezTo>
                  <a:cubicBezTo>
                    <a:pt x="3290" y="16732"/>
                    <a:pt x="3357" y="16728"/>
                    <a:pt x="3432" y="16722"/>
                  </a:cubicBezTo>
                  <a:cubicBezTo>
                    <a:pt x="3946" y="16686"/>
                    <a:pt x="4414" y="16410"/>
                    <a:pt x="4695" y="15980"/>
                  </a:cubicBezTo>
                  <a:cubicBezTo>
                    <a:pt x="5431" y="14850"/>
                    <a:pt x="5396" y="10482"/>
                    <a:pt x="5301" y="9538"/>
                  </a:cubicBezTo>
                  <a:cubicBezTo>
                    <a:pt x="5194" y="8473"/>
                    <a:pt x="3659" y="430"/>
                    <a:pt x="3595" y="87"/>
                  </a:cubicBezTo>
                  <a:cubicBezTo>
                    <a:pt x="3583" y="38"/>
                    <a:pt x="3540" y="2"/>
                    <a:pt x="3489"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7"/>
            <p:cNvSpPr/>
            <p:nvPr/>
          </p:nvSpPr>
          <p:spPr>
            <a:xfrm>
              <a:off x="4781600" y="1058025"/>
              <a:ext cx="70450" cy="172150"/>
            </a:xfrm>
            <a:custGeom>
              <a:avLst/>
              <a:gdLst/>
              <a:ahLst/>
              <a:cxnLst/>
              <a:rect l="l" t="t" r="r" b="b"/>
              <a:pathLst>
                <a:path w="2818" h="6886" extrusionOk="0">
                  <a:moveTo>
                    <a:pt x="200" y="1"/>
                  </a:moveTo>
                  <a:cubicBezTo>
                    <a:pt x="67" y="1409"/>
                    <a:pt x="0" y="2559"/>
                    <a:pt x="84" y="2933"/>
                  </a:cubicBezTo>
                  <a:cubicBezTo>
                    <a:pt x="259" y="3701"/>
                    <a:pt x="523" y="5537"/>
                    <a:pt x="849" y="6886"/>
                  </a:cubicBezTo>
                  <a:lnTo>
                    <a:pt x="2817" y="6886"/>
                  </a:lnTo>
                  <a:lnTo>
                    <a:pt x="2817"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4779175" y="1054875"/>
              <a:ext cx="75700" cy="177975"/>
            </a:xfrm>
            <a:custGeom>
              <a:avLst/>
              <a:gdLst/>
              <a:ahLst/>
              <a:cxnLst/>
              <a:rect l="l" t="t" r="r" b="b"/>
              <a:pathLst>
                <a:path w="3028" h="7119" extrusionOk="0">
                  <a:moveTo>
                    <a:pt x="2809" y="225"/>
                  </a:moveTo>
                  <a:lnTo>
                    <a:pt x="2809" y="6906"/>
                  </a:lnTo>
                  <a:lnTo>
                    <a:pt x="1032" y="6906"/>
                  </a:lnTo>
                  <a:cubicBezTo>
                    <a:pt x="845" y="6112"/>
                    <a:pt x="674" y="5149"/>
                    <a:pt x="535" y="4370"/>
                  </a:cubicBezTo>
                  <a:cubicBezTo>
                    <a:pt x="440" y="3819"/>
                    <a:pt x="353" y="3344"/>
                    <a:pt x="286" y="3035"/>
                  </a:cubicBezTo>
                  <a:cubicBezTo>
                    <a:pt x="237" y="2822"/>
                    <a:pt x="218" y="2159"/>
                    <a:pt x="395" y="225"/>
                  </a:cubicBezTo>
                  <a:close/>
                  <a:moveTo>
                    <a:pt x="297" y="0"/>
                  </a:moveTo>
                  <a:cubicBezTo>
                    <a:pt x="242" y="0"/>
                    <a:pt x="196" y="42"/>
                    <a:pt x="190" y="97"/>
                  </a:cubicBezTo>
                  <a:cubicBezTo>
                    <a:pt x="36" y="1766"/>
                    <a:pt x="1" y="2738"/>
                    <a:pt x="76" y="3082"/>
                  </a:cubicBezTo>
                  <a:cubicBezTo>
                    <a:pt x="145" y="3388"/>
                    <a:pt x="230" y="3858"/>
                    <a:pt x="327" y="4406"/>
                  </a:cubicBezTo>
                  <a:cubicBezTo>
                    <a:pt x="470" y="5217"/>
                    <a:pt x="645" y="6224"/>
                    <a:pt x="845" y="7038"/>
                  </a:cubicBezTo>
                  <a:cubicBezTo>
                    <a:pt x="855" y="7086"/>
                    <a:pt x="898" y="7119"/>
                    <a:pt x="946" y="7119"/>
                  </a:cubicBezTo>
                  <a:lnTo>
                    <a:pt x="2926" y="7119"/>
                  </a:lnTo>
                  <a:cubicBezTo>
                    <a:pt x="2984" y="7113"/>
                    <a:pt x="3028" y="7061"/>
                    <a:pt x="3022" y="7001"/>
                  </a:cubicBezTo>
                  <a:lnTo>
                    <a:pt x="3022" y="107"/>
                  </a:lnTo>
                  <a:cubicBezTo>
                    <a:pt x="3022" y="48"/>
                    <a:pt x="2974" y="0"/>
                    <a:pt x="291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4808425" y="857500"/>
              <a:ext cx="54575" cy="22100"/>
            </a:xfrm>
            <a:custGeom>
              <a:avLst/>
              <a:gdLst/>
              <a:ahLst/>
              <a:cxnLst/>
              <a:rect l="l" t="t" r="r" b="b"/>
              <a:pathLst>
                <a:path w="2183" h="884" extrusionOk="0">
                  <a:moveTo>
                    <a:pt x="111" y="1"/>
                  </a:moveTo>
                  <a:lnTo>
                    <a:pt x="1" y="747"/>
                  </a:lnTo>
                  <a:lnTo>
                    <a:pt x="2182" y="884"/>
                  </a:lnTo>
                  <a:lnTo>
                    <a:pt x="2045"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4805825" y="854675"/>
              <a:ext cx="60100" cy="27450"/>
            </a:xfrm>
            <a:custGeom>
              <a:avLst/>
              <a:gdLst/>
              <a:ahLst/>
              <a:cxnLst/>
              <a:rect l="l" t="t" r="r" b="b"/>
              <a:pathLst>
                <a:path w="2404" h="1098" extrusionOk="0">
                  <a:moveTo>
                    <a:pt x="2058" y="214"/>
                  </a:moveTo>
                  <a:lnTo>
                    <a:pt x="2161" y="878"/>
                  </a:lnTo>
                  <a:lnTo>
                    <a:pt x="227" y="754"/>
                  </a:lnTo>
                  <a:lnTo>
                    <a:pt x="307" y="214"/>
                  </a:lnTo>
                  <a:close/>
                  <a:moveTo>
                    <a:pt x="222" y="1"/>
                  </a:moveTo>
                  <a:cubicBezTo>
                    <a:pt x="169" y="1"/>
                    <a:pt x="124" y="38"/>
                    <a:pt x="115" y="90"/>
                  </a:cubicBezTo>
                  <a:lnTo>
                    <a:pt x="5" y="836"/>
                  </a:lnTo>
                  <a:cubicBezTo>
                    <a:pt x="1" y="866"/>
                    <a:pt x="8" y="897"/>
                    <a:pt x="27" y="919"/>
                  </a:cubicBezTo>
                  <a:cubicBezTo>
                    <a:pt x="47" y="943"/>
                    <a:pt x="75" y="958"/>
                    <a:pt x="105" y="961"/>
                  </a:cubicBezTo>
                  <a:lnTo>
                    <a:pt x="2286" y="1097"/>
                  </a:lnTo>
                  <a:cubicBezTo>
                    <a:pt x="2289" y="1097"/>
                    <a:pt x="2293" y="1097"/>
                    <a:pt x="2296" y="1097"/>
                  </a:cubicBezTo>
                  <a:cubicBezTo>
                    <a:pt x="2325" y="1097"/>
                    <a:pt x="2352" y="1085"/>
                    <a:pt x="2371" y="1062"/>
                  </a:cubicBezTo>
                  <a:cubicBezTo>
                    <a:pt x="2393" y="1040"/>
                    <a:pt x="2404" y="1007"/>
                    <a:pt x="2399" y="976"/>
                  </a:cubicBezTo>
                  <a:lnTo>
                    <a:pt x="2261" y="90"/>
                  </a:lnTo>
                  <a:cubicBezTo>
                    <a:pt x="2252" y="39"/>
                    <a:pt x="2209" y="1"/>
                    <a:pt x="215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4774550" y="754150"/>
              <a:ext cx="101625" cy="115875"/>
            </a:xfrm>
            <a:custGeom>
              <a:avLst/>
              <a:gdLst/>
              <a:ahLst/>
              <a:cxnLst/>
              <a:rect l="l" t="t" r="r" b="b"/>
              <a:pathLst>
                <a:path w="4065" h="4635" extrusionOk="0">
                  <a:moveTo>
                    <a:pt x="3040" y="0"/>
                  </a:moveTo>
                  <a:cubicBezTo>
                    <a:pt x="3040" y="0"/>
                    <a:pt x="1079" y="1080"/>
                    <a:pt x="610" y="1796"/>
                  </a:cubicBezTo>
                  <a:cubicBezTo>
                    <a:pt x="139" y="2512"/>
                    <a:pt x="1" y="3593"/>
                    <a:pt x="527" y="4355"/>
                  </a:cubicBezTo>
                  <a:cubicBezTo>
                    <a:pt x="667" y="4560"/>
                    <a:pt x="900" y="4634"/>
                    <a:pt x="1166" y="4634"/>
                  </a:cubicBezTo>
                  <a:cubicBezTo>
                    <a:pt x="1890" y="4634"/>
                    <a:pt x="2857" y="4080"/>
                    <a:pt x="2857" y="4080"/>
                  </a:cubicBezTo>
                  <a:lnTo>
                    <a:pt x="4064" y="1492"/>
                  </a:lnTo>
                  <a:lnTo>
                    <a:pt x="30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4770850" y="751200"/>
              <a:ext cx="107950" cy="121650"/>
            </a:xfrm>
            <a:custGeom>
              <a:avLst/>
              <a:gdLst/>
              <a:ahLst/>
              <a:cxnLst/>
              <a:rect l="l" t="t" r="r" b="b"/>
              <a:pathLst>
                <a:path w="4318" h="4866" extrusionOk="0">
                  <a:moveTo>
                    <a:pt x="3157" y="248"/>
                  </a:moveTo>
                  <a:lnTo>
                    <a:pt x="4089" y="1610"/>
                  </a:lnTo>
                  <a:lnTo>
                    <a:pt x="2914" y="4111"/>
                  </a:lnTo>
                  <a:cubicBezTo>
                    <a:pt x="2569" y="4314"/>
                    <a:pt x="1855" y="4642"/>
                    <a:pt x="1321" y="4642"/>
                  </a:cubicBezTo>
                  <a:cubicBezTo>
                    <a:pt x="1082" y="4642"/>
                    <a:pt x="880" y="4576"/>
                    <a:pt x="762" y="4405"/>
                  </a:cubicBezTo>
                  <a:cubicBezTo>
                    <a:pt x="231" y="3622"/>
                    <a:pt x="457" y="2551"/>
                    <a:pt x="847" y="1954"/>
                  </a:cubicBezTo>
                  <a:cubicBezTo>
                    <a:pt x="1237" y="1357"/>
                    <a:pt x="2778" y="461"/>
                    <a:pt x="3157" y="248"/>
                  </a:cubicBezTo>
                  <a:close/>
                  <a:moveTo>
                    <a:pt x="3187" y="0"/>
                  </a:moveTo>
                  <a:cubicBezTo>
                    <a:pt x="3170" y="0"/>
                    <a:pt x="3153" y="4"/>
                    <a:pt x="3137" y="12"/>
                  </a:cubicBezTo>
                  <a:cubicBezTo>
                    <a:pt x="3057" y="59"/>
                    <a:pt x="1148" y="1114"/>
                    <a:pt x="667" y="1845"/>
                  </a:cubicBezTo>
                  <a:cubicBezTo>
                    <a:pt x="217" y="2533"/>
                    <a:pt x="0" y="3668"/>
                    <a:pt x="587" y="4534"/>
                  </a:cubicBezTo>
                  <a:cubicBezTo>
                    <a:pt x="743" y="4744"/>
                    <a:pt x="990" y="4866"/>
                    <a:pt x="1248" y="4866"/>
                  </a:cubicBezTo>
                  <a:cubicBezTo>
                    <a:pt x="1270" y="4866"/>
                    <a:pt x="1291" y="4865"/>
                    <a:pt x="1313" y="4863"/>
                  </a:cubicBezTo>
                  <a:lnTo>
                    <a:pt x="1313" y="4862"/>
                  </a:lnTo>
                  <a:cubicBezTo>
                    <a:pt x="2056" y="4862"/>
                    <a:pt x="3005" y="4321"/>
                    <a:pt x="3042" y="4289"/>
                  </a:cubicBezTo>
                  <a:cubicBezTo>
                    <a:pt x="3060" y="4277"/>
                    <a:pt x="3073" y="4260"/>
                    <a:pt x="3084" y="4242"/>
                  </a:cubicBezTo>
                  <a:lnTo>
                    <a:pt x="4300" y="1644"/>
                  </a:lnTo>
                  <a:cubicBezTo>
                    <a:pt x="4318" y="1612"/>
                    <a:pt x="4318" y="1573"/>
                    <a:pt x="4300" y="1540"/>
                  </a:cubicBezTo>
                  <a:lnTo>
                    <a:pt x="3276" y="47"/>
                  </a:lnTo>
                  <a:cubicBezTo>
                    <a:pt x="3255" y="17"/>
                    <a:pt x="3221" y="0"/>
                    <a:pt x="318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p:cNvSpPr/>
            <p:nvPr/>
          </p:nvSpPr>
          <p:spPr>
            <a:xfrm>
              <a:off x="4832700" y="757875"/>
              <a:ext cx="73175" cy="103125"/>
            </a:xfrm>
            <a:custGeom>
              <a:avLst/>
              <a:gdLst/>
              <a:ahLst/>
              <a:cxnLst/>
              <a:rect l="l" t="t" r="r" b="b"/>
              <a:pathLst>
                <a:path w="2927" h="4125" extrusionOk="0">
                  <a:moveTo>
                    <a:pt x="1826" y="0"/>
                  </a:moveTo>
                  <a:cubicBezTo>
                    <a:pt x="1323" y="0"/>
                    <a:pt x="1323" y="365"/>
                    <a:pt x="1323" y="365"/>
                  </a:cubicBezTo>
                  <a:lnTo>
                    <a:pt x="1321" y="365"/>
                  </a:lnTo>
                  <a:lnTo>
                    <a:pt x="1405" y="780"/>
                  </a:lnTo>
                  <a:cubicBezTo>
                    <a:pt x="1405" y="780"/>
                    <a:pt x="490" y="2107"/>
                    <a:pt x="245" y="2576"/>
                  </a:cubicBezTo>
                  <a:cubicBezTo>
                    <a:pt x="1" y="3045"/>
                    <a:pt x="51" y="4124"/>
                    <a:pt x="852" y="4124"/>
                  </a:cubicBezTo>
                  <a:cubicBezTo>
                    <a:pt x="1655" y="4124"/>
                    <a:pt x="2015" y="3542"/>
                    <a:pt x="2317" y="3157"/>
                  </a:cubicBezTo>
                  <a:cubicBezTo>
                    <a:pt x="2621" y="2771"/>
                    <a:pt x="2588" y="1693"/>
                    <a:pt x="2676" y="1333"/>
                  </a:cubicBezTo>
                  <a:cubicBezTo>
                    <a:pt x="2764" y="972"/>
                    <a:pt x="2926" y="201"/>
                    <a:pt x="2124" y="34"/>
                  </a:cubicBezTo>
                  <a:cubicBezTo>
                    <a:pt x="2009" y="10"/>
                    <a:pt x="1910" y="0"/>
                    <a:pt x="18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7"/>
            <p:cNvSpPr/>
            <p:nvPr/>
          </p:nvSpPr>
          <p:spPr>
            <a:xfrm>
              <a:off x="4831475" y="754975"/>
              <a:ext cx="74650" cy="108700"/>
            </a:xfrm>
            <a:custGeom>
              <a:avLst/>
              <a:gdLst/>
              <a:ahLst/>
              <a:cxnLst/>
              <a:rect l="l" t="t" r="r" b="b"/>
              <a:pathLst>
                <a:path w="2986" h="4348" extrusionOk="0">
                  <a:moveTo>
                    <a:pt x="1920" y="214"/>
                  </a:moveTo>
                  <a:cubicBezTo>
                    <a:pt x="1998" y="214"/>
                    <a:pt x="2076" y="226"/>
                    <a:pt x="2152" y="252"/>
                  </a:cubicBezTo>
                  <a:cubicBezTo>
                    <a:pt x="2329" y="275"/>
                    <a:pt x="2488" y="372"/>
                    <a:pt x="2591" y="518"/>
                  </a:cubicBezTo>
                  <a:cubicBezTo>
                    <a:pt x="2765" y="783"/>
                    <a:pt x="2670" y="1209"/>
                    <a:pt x="2621" y="1423"/>
                  </a:cubicBezTo>
                  <a:cubicBezTo>
                    <a:pt x="2593" y="1590"/>
                    <a:pt x="2572" y="1757"/>
                    <a:pt x="2561" y="1927"/>
                  </a:cubicBezTo>
                  <a:cubicBezTo>
                    <a:pt x="2524" y="2366"/>
                    <a:pt x="2474" y="2963"/>
                    <a:pt x="2282" y="3206"/>
                  </a:cubicBezTo>
                  <a:lnTo>
                    <a:pt x="2194" y="3320"/>
                  </a:lnTo>
                  <a:cubicBezTo>
                    <a:pt x="1905" y="3707"/>
                    <a:pt x="1576" y="4133"/>
                    <a:pt x="901" y="4133"/>
                  </a:cubicBezTo>
                  <a:cubicBezTo>
                    <a:pt x="893" y="4134"/>
                    <a:pt x="885" y="4134"/>
                    <a:pt x="878" y="4134"/>
                  </a:cubicBezTo>
                  <a:cubicBezTo>
                    <a:pt x="683" y="4134"/>
                    <a:pt x="503" y="4028"/>
                    <a:pt x="405" y="3859"/>
                  </a:cubicBezTo>
                  <a:cubicBezTo>
                    <a:pt x="228" y="3508"/>
                    <a:pt x="222" y="3097"/>
                    <a:pt x="388" y="2741"/>
                  </a:cubicBezTo>
                  <a:cubicBezTo>
                    <a:pt x="630" y="2282"/>
                    <a:pt x="1542" y="969"/>
                    <a:pt x="1542" y="956"/>
                  </a:cubicBezTo>
                  <a:cubicBezTo>
                    <a:pt x="1559" y="933"/>
                    <a:pt x="1565" y="904"/>
                    <a:pt x="1559" y="875"/>
                  </a:cubicBezTo>
                  <a:lnTo>
                    <a:pt x="1480" y="475"/>
                  </a:lnTo>
                  <a:cubicBezTo>
                    <a:pt x="1486" y="406"/>
                    <a:pt x="1521" y="344"/>
                    <a:pt x="1574" y="302"/>
                  </a:cubicBezTo>
                  <a:cubicBezTo>
                    <a:pt x="1682" y="243"/>
                    <a:pt x="1801" y="214"/>
                    <a:pt x="1920" y="214"/>
                  </a:cubicBezTo>
                  <a:close/>
                  <a:moveTo>
                    <a:pt x="1917" y="1"/>
                  </a:moveTo>
                  <a:cubicBezTo>
                    <a:pt x="1749" y="1"/>
                    <a:pt x="1583" y="49"/>
                    <a:pt x="1439" y="141"/>
                  </a:cubicBezTo>
                  <a:cubicBezTo>
                    <a:pt x="1336" y="225"/>
                    <a:pt x="1274" y="348"/>
                    <a:pt x="1266" y="481"/>
                  </a:cubicBezTo>
                  <a:lnTo>
                    <a:pt x="1266" y="502"/>
                  </a:lnTo>
                  <a:lnTo>
                    <a:pt x="1341" y="872"/>
                  </a:lnTo>
                  <a:cubicBezTo>
                    <a:pt x="1187" y="1094"/>
                    <a:pt x="428" y="2217"/>
                    <a:pt x="200" y="2643"/>
                  </a:cubicBezTo>
                  <a:cubicBezTo>
                    <a:pt x="0" y="3064"/>
                    <a:pt x="8" y="3554"/>
                    <a:pt x="222" y="3968"/>
                  </a:cubicBezTo>
                  <a:cubicBezTo>
                    <a:pt x="357" y="4203"/>
                    <a:pt x="610" y="4348"/>
                    <a:pt x="881" y="4348"/>
                  </a:cubicBezTo>
                  <a:cubicBezTo>
                    <a:pt x="888" y="4348"/>
                    <a:pt x="895" y="4348"/>
                    <a:pt x="901" y="4348"/>
                  </a:cubicBezTo>
                  <a:lnTo>
                    <a:pt x="901" y="4346"/>
                  </a:lnTo>
                  <a:cubicBezTo>
                    <a:pt x="1680" y="4346"/>
                    <a:pt x="2073" y="3828"/>
                    <a:pt x="2365" y="3451"/>
                  </a:cubicBezTo>
                  <a:lnTo>
                    <a:pt x="2453" y="3338"/>
                  </a:lnTo>
                  <a:cubicBezTo>
                    <a:pt x="2682" y="3043"/>
                    <a:pt x="2736" y="2436"/>
                    <a:pt x="2776" y="1947"/>
                  </a:cubicBezTo>
                  <a:cubicBezTo>
                    <a:pt x="2786" y="1788"/>
                    <a:pt x="2804" y="1629"/>
                    <a:pt x="2832" y="1472"/>
                  </a:cubicBezTo>
                  <a:cubicBezTo>
                    <a:pt x="2885" y="1240"/>
                    <a:pt x="2986" y="755"/>
                    <a:pt x="2773" y="406"/>
                  </a:cubicBezTo>
                  <a:cubicBezTo>
                    <a:pt x="2639" y="211"/>
                    <a:pt x="2430" y="80"/>
                    <a:pt x="2197" y="46"/>
                  </a:cubicBezTo>
                  <a:cubicBezTo>
                    <a:pt x="2105" y="16"/>
                    <a:pt x="2011" y="1"/>
                    <a:pt x="191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4834675" y="763000"/>
              <a:ext cx="61125" cy="45700"/>
            </a:xfrm>
            <a:custGeom>
              <a:avLst/>
              <a:gdLst/>
              <a:ahLst/>
              <a:cxnLst/>
              <a:rect l="l" t="t" r="r" b="b"/>
              <a:pathLst>
                <a:path w="2445" h="1828" extrusionOk="0">
                  <a:moveTo>
                    <a:pt x="1627" y="1"/>
                  </a:moveTo>
                  <a:cubicBezTo>
                    <a:pt x="1500" y="1"/>
                    <a:pt x="1368" y="48"/>
                    <a:pt x="1244" y="160"/>
                  </a:cubicBezTo>
                  <a:cubicBezTo>
                    <a:pt x="852" y="566"/>
                    <a:pt x="484" y="994"/>
                    <a:pt x="139" y="1439"/>
                  </a:cubicBezTo>
                  <a:cubicBezTo>
                    <a:pt x="1" y="1689"/>
                    <a:pt x="166" y="1827"/>
                    <a:pt x="608" y="1827"/>
                  </a:cubicBezTo>
                  <a:cubicBezTo>
                    <a:pt x="1049" y="1827"/>
                    <a:pt x="2100" y="1439"/>
                    <a:pt x="2295" y="943"/>
                  </a:cubicBezTo>
                  <a:cubicBezTo>
                    <a:pt x="2445" y="558"/>
                    <a:pt x="2063" y="1"/>
                    <a:pt x="16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4833775" y="760550"/>
              <a:ext cx="62875" cy="50600"/>
            </a:xfrm>
            <a:custGeom>
              <a:avLst/>
              <a:gdLst/>
              <a:ahLst/>
              <a:cxnLst/>
              <a:rect l="l" t="t" r="r" b="b"/>
              <a:pathLst>
                <a:path w="2515" h="2024" extrusionOk="0">
                  <a:moveTo>
                    <a:pt x="1670" y="205"/>
                  </a:moveTo>
                  <a:cubicBezTo>
                    <a:pt x="1768" y="205"/>
                    <a:pt x="1866" y="237"/>
                    <a:pt x="1948" y="301"/>
                  </a:cubicBezTo>
                  <a:cubicBezTo>
                    <a:pt x="2182" y="447"/>
                    <a:pt x="2295" y="727"/>
                    <a:pt x="2230" y="993"/>
                  </a:cubicBezTo>
                  <a:cubicBezTo>
                    <a:pt x="2060" y="1433"/>
                    <a:pt x="1070" y="1811"/>
                    <a:pt x="644" y="1811"/>
                  </a:cubicBezTo>
                  <a:cubicBezTo>
                    <a:pt x="389" y="1811"/>
                    <a:pt x="261" y="1750"/>
                    <a:pt x="241" y="1714"/>
                  </a:cubicBezTo>
                  <a:cubicBezTo>
                    <a:pt x="220" y="1678"/>
                    <a:pt x="249" y="1616"/>
                    <a:pt x="269" y="1581"/>
                  </a:cubicBezTo>
                  <a:cubicBezTo>
                    <a:pt x="607" y="1145"/>
                    <a:pt x="969" y="730"/>
                    <a:pt x="1354" y="335"/>
                  </a:cubicBezTo>
                  <a:lnTo>
                    <a:pt x="1354" y="334"/>
                  </a:lnTo>
                  <a:cubicBezTo>
                    <a:pt x="1441" y="249"/>
                    <a:pt x="1555" y="205"/>
                    <a:pt x="1670" y="205"/>
                  </a:cubicBezTo>
                  <a:close/>
                  <a:moveTo>
                    <a:pt x="1661" y="1"/>
                  </a:moveTo>
                  <a:cubicBezTo>
                    <a:pt x="1494" y="1"/>
                    <a:pt x="1329" y="63"/>
                    <a:pt x="1202" y="185"/>
                  </a:cubicBezTo>
                  <a:cubicBezTo>
                    <a:pt x="803" y="594"/>
                    <a:pt x="430" y="1025"/>
                    <a:pt x="81" y="1477"/>
                  </a:cubicBezTo>
                  <a:cubicBezTo>
                    <a:pt x="10" y="1579"/>
                    <a:pt x="1" y="1711"/>
                    <a:pt x="57" y="1821"/>
                  </a:cubicBezTo>
                  <a:cubicBezTo>
                    <a:pt x="138" y="1958"/>
                    <a:pt x="330" y="2024"/>
                    <a:pt x="644" y="2024"/>
                  </a:cubicBezTo>
                  <a:cubicBezTo>
                    <a:pt x="1128" y="2024"/>
                    <a:pt x="2215" y="1620"/>
                    <a:pt x="2413" y="1077"/>
                  </a:cubicBezTo>
                  <a:cubicBezTo>
                    <a:pt x="2514" y="718"/>
                    <a:pt x="2368" y="335"/>
                    <a:pt x="2056" y="131"/>
                  </a:cubicBezTo>
                  <a:cubicBezTo>
                    <a:pt x="1938" y="44"/>
                    <a:pt x="1799" y="1"/>
                    <a:pt x="166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4825000" y="723750"/>
              <a:ext cx="44250" cy="53775"/>
            </a:xfrm>
            <a:custGeom>
              <a:avLst/>
              <a:gdLst/>
              <a:ahLst/>
              <a:cxnLst/>
              <a:rect l="l" t="t" r="r" b="b"/>
              <a:pathLst>
                <a:path w="1770" h="2151" extrusionOk="0">
                  <a:moveTo>
                    <a:pt x="787" y="0"/>
                  </a:moveTo>
                  <a:cubicBezTo>
                    <a:pt x="436" y="0"/>
                    <a:pt x="0" y="228"/>
                    <a:pt x="0" y="350"/>
                  </a:cubicBezTo>
                  <a:cubicBezTo>
                    <a:pt x="0" y="516"/>
                    <a:pt x="139" y="1843"/>
                    <a:pt x="304" y="1980"/>
                  </a:cubicBezTo>
                  <a:cubicBezTo>
                    <a:pt x="471" y="2095"/>
                    <a:pt x="662" y="2151"/>
                    <a:pt x="850" y="2151"/>
                  </a:cubicBezTo>
                  <a:cubicBezTo>
                    <a:pt x="1156" y="2151"/>
                    <a:pt x="1457" y="2005"/>
                    <a:pt x="1644" y="1734"/>
                  </a:cubicBezTo>
                  <a:cubicBezTo>
                    <a:pt x="1698" y="1657"/>
                    <a:pt x="1739" y="1572"/>
                    <a:pt x="1769" y="1483"/>
                  </a:cubicBezTo>
                  <a:cubicBezTo>
                    <a:pt x="1769" y="1483"/>
                    <a:pt x="1410" y="375"/>
                    <a:pt x="1105" y="101"/>
                  </a:cubicBezTo>
                  <a:cubicBezTo>
                    <a:pt x="1025" y="29"/>
                    <a:pt x="911"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4822275" y="721150"/>
              <a:ext cx="49675" cy="58975"/>
            </a:xfrm>
            <a:custGeom>
              <a:avLst/>
              <a:gdLst/>
              <a:ahLst/>
              <a:cxnLst/>
              <a:rect l="l" t="t" r="r" b="b"/>
              <a:pathLst>
                <a:path w="1987" h="2359" extrusionOk="0">
                  <a:moveTo>
                    <a:pt x="926" y="208"/>
                  </a:moveTo>
                  <a:cubicBezTo>
                    <a:pt x="1004" y="208"/>
                    <a:pt x="1080" y="235"/>
                    <a:pt x="1141" y="284"/>
                  </a:cubicBezTo>
                  <a:cubicBezTo>
                    <a:pt x="1366" y="486"/>
                    <a:pt x="1653" y="1253"/>
                    <a:pt x="1765" y="1581"/>
                  </a:cubicBezTo>
                  <a:cubicBezTo>
                    <a:pt x="1667" y="1844"/>
                    <a:pt x="1448" y="2047"/>
                    <a:pt x="1175" y="2121"/>
                  </a:cubicBezTo>
                  <a:cubicBezTo>
                    <a:pt x="1109" y="2136"/>
                    <a:pt x="1041" y="2144"/>
                    <a:pt x="974" y="2144"/>
                  </a:cubicBezTo>
                  <a:cubicBezTo>
                    <a:pt x="802" y="2144"/>
                    <a:pt x="631" y="2095"/>
                    <a:pt x="483" y="2002"/>
                  </a:cubicBezTo>
                  <a:cubicBezTo>
                    <a:pt x="364" y="1874"/>
                    <a:pt x="214" y="683"/>
                    <a:pt x="214" y="468"/>
                  </a:cubicBezTo>
                  <a:cubicBezTo>
                    <a:pt x="355" y="339"/>
                    <a:pt x="531" y="256"/>
                    <a:pt x="720" y="227"/>
                  </a:cubicBezTo>
                  <a:cubicBezTo>
                    <a:pt x="778" y="215"/>
                    <a:pt x="838" y="209"/>
                    <a:pt x="897" y="209"/>
                  </a:cubicBezTo>
                  <a:cubicBezTo>
                    <a:pt x="907" y="209"/>
                    <a:pt x="916" y="208"/>
                    <a:pt x="926" y="208"/>
                  </a:cubicBezTo>
                  <a:close/>
                  <a:moveTo>
                    <a:pt x="896" y="1"/>
                  </a:moveTo>
                  <a:cubicBezTo>
                    <a:pt x="713" y="1"/>
                    <a:pt x="515" y="55"/>
                    <a:pt x="357" y="126"/>
                  </a:cubicBezTo>
                  <a:cubicBezTo>
                    <a:pt x="215" y="183"/>
                    <a:pt x="1" y="305"/>
                    <a:pt x="1" y="458"/>
                  </a:cubicBezTo>
                  <a:cubicBezTo>
                    <a:pt x="1" y="458"/>
                    <a:pt x="108" y="1968"/>
                    <a:pt x="342" y="2164"/>
                  </a:cubicBezTo>
                  <a:cubicBezTo>
                    <a:pt x="527" y="2290"/>
                    <a:pt x="745" y="2358"/>
                    <a:pt x="968" y="2358"/>
                  </a:cubicBezTo>
                  <a:cubicBezTo>
                    <a:pt x="972" y="2358"/>
                    <a:pt x="977" y="2358"/>
                    <a:pt x="982" y="2358"/>
                  </a:cubicBezTo>
                  <a:cubicBezTo>
                    <a:pt x="1065" y="2358"/>
                    <a:pt x="1147" y="2349"/>
                    <a:pt x="1228" y="2331"/>
                  </a:cubicBezTo>
                  <a:cubicBezTo>
                    <a:pt x="1579" y="2234"/>
                    <a:pt x="1859" y="1971"/>
                    <a:pt x="1978" y="1627"/>
                  </a:cubicBezTo>
                  <a:cubicBezTo>
                    <a:pt x="1987" y="1603"/>
                    <a:pt x="1987" y="1576"/>
                    <a:pt x="1978" y="1552"/>
                  </a:cubicBezTo>
                  <a:cubicBezTo>
                    <a:pt x="1939" y="1438"/>
                    <a:pt x="1600" y="413"/>
                    <a:pt x="1284" y="126"/>
                  </a:cubicBezTo>
                  <a:cubicBezTo>
                    <a:pt x="1183" y="36"/>
                    <a:pt x="1044" y="1"/>
                    <a:pt x="89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7"/>
            <p:cNvSpPr/>
            <p:nvPr/>
          </p:nvSpPr>
          <p:spPr>
            <a:xfrm>
              <a:off x="4814125" y="710275"/>
              <a:ext cx="39900" cy="29500"/>
            </a:xfrm>
            <a:custGeom>
              <a:avLst/>
              <a:gdLst/>
              <a:ahLst/>
              <a:cxnLst/>
              <a:rect l="l" t="t" r="r" b="b"/>
              <a:pathLst>
                <a:path w="1596" h="1180" extrusionOk="0">
                  <a:moveTo>
                    <a:pt x="633" y="0"/>
                  </a:moveTo>
                  <a:cubicBezTo>
                    <a:pt x="605" y="0"/>
                    <a:pt x="576" y="2"/>
                    <a:pt x="547" y="4"/>
                  </a:cubicBezTo>
                  <a:cubicBezTo>
                    <a:pt x="1" y="88"/>
                    <a:pt x="20" y="475"/>
                    <a:pt x="214" y="805"/>
                  </a:cubicBezTo>
                  <a:cubicBezTo>
                    <a:pt x="372" y="1074"/>
                    <a:pt x="494" y="1180"/>
                    <a:pt x="742" y="1180"/>
                  </a:cubicBezTo>
                  <a:cubicBezTo>
                    <a:pt x="798" y="1180"/>
                    <a:pt x="861" y="1174"/>
                    <a:pt x="933" y="1164"/>
                  </a:cubicBezTo>
                  <a:cubicBezTo>
                    <a:pt x="1195" y="1106"/>
                    <a:pt x="1429" y="960"/>
                    <a:pt x="1595" y="750"/>
                  </a:cubicBezTo>
                  <a:cubicBezTo>
                    <a:pt x="1483" y="306"/>
                    <a:pt x="1084" y="0"/>
                    <a:pt x="6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7"/>
            <p:cNvSpPr/>
            <p:nvPr/>
          </p:nvSpPr>
          <p:spPr>
            <a:xfrm>
              <a:off x="4812825" y="707575"/>
              <a:ext cx="43950" cy="34875"/>
            </a:xfrm>
            <a:custGeom>
              <a:avLst/>
              <a:gdLst/>
              <a:ahLst/>
              <a:cxnLst/>
              <a:rect l="l" t="t" r="r" b="b"/>
              <a:pathLst>
                <a:path w="1758" h="1395" extrusionOk="0">
                  <a:moveTo>
                    <a:pt x="720" y="210"/>
                  </a:moveTo>
                  <a:cubicBezTo>
                    <a:pt x="1089" y="231"/>
                    <a:pt x="1411" y="472"/>
                    <a:pt x="1533" y="822"/>
                  </a:cubicBezTo>
                  <a:cubicBezTo>
                    <a:pt x="1387" y="994"/>
                    <a:pt x="1189" y="1113"/>
                    <a:pt x="970" y="1160"/>
                  </a:cubicBezTo>
                  <a:cubicBezTo>
                    <a:pt x="900" y="1170"/>
                    <a:pt x="841" y="1176"/>
                    <a:pt x="789" y="1176"/>
                  </a:cubicBezTo>
                  <a:cubicBezTo>
                    <a:pt x="591" y="1176"/>
                    <a:pt x="498" y="1094"/>
                    <a:pt x="358" y="852"/>
                  </a:cubicBezTo>
                  <a:cubicBezTo>
                    <a:pt x="258" y="721"/>
                    <a:pt x="227" y="553"/>
                    <a:pt x="273" y="395"/>
                  </a:cubicBezTo>
                  <a:cubicBezTo>
                    <a:pt x="318" y="300"/>
                    <a:pt x="432" y="237"/>
                    <a:pt x="614" y="210"/>
                  </a:cubicBezTo>
                  <a:close/>
                  <a:moveTo>
                    <a:pt x="681" y="0"/>
                  </a:moveTo>
                  <a:cubicBezTo>
                    <a:pt x="648" y="0"/>
                    <a:pt x="615" y="2"/>
                    <a:pt x="581" y="5"/>
                  </a:cubicBezTo>
                  <a:cubicBezTo>
                    <a:pt x="373" y="14"/>
                    <a:pt x="182" y="129"/>
                    <a:pt x="78" y="310"/>
                  </a:cubicBezTo>
                  <a:cubicBezTo>
                    <a:pt x="1" y="532"/>
                    <a:pt x="36" y="778"/>
                    <a:pt x="175" y="967"/>
                  </a:cubicBezTo>
                  <a:cubicBezTo>
                    <a:pt x="355" y="1276"/>
                    <a:pt x="511" y="1394"/>
                    <a:pt x="793" y="1394"/>
                  </a:cubicBezTo>
                  <a:cubicBezTo>
                    <a:pt x="861" y="1393"/>
                    <a:pt x="931" y="1388"/>
                    <a:pt x="1000" y="1379"/>
                  </a:cubicBezTo>
                  <a:cubicBezTo>
                    <a:pt x="1290" y="1317"/>
                    <a:pt x="1549" y="1154"/>
                    <a:pt x="1734" y="922"/>
                  </a:cubicBezTo>
                  <a:cubicBezTo>
                    <a:pt x="1750" y="900"/>
                    <a:pt x="1757" y="870"/>
                    <a:pt x="1752" y="842"/>
                  </a:cubicBezTo>
                  <a:cubicBezTo>
                    <a:pt x="1630" y="344"/>
                    <a:pt x="1185" y="0"/>
                    <a:pt x="68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4791175" y="704825"/>
              <a:ext cx="50075" cy="32025"/>
            </a:xfrm>
            <a:custGeom>
              <a:avLst/>
              <a:gdLst/>
              <a:ahLst/>
              <a:cxnLst/>
              <a:rect l="l" t="t" r="r" b="b"/>
              <a:pathLst>
                <a:path w="2003" h="1281" extrusionOk="0">
                  <a:moveTo>
                    <a:pt x="1215" y="0"/>
                  </a:moveTo>
                  <a:cubicBezTo>
                    <a:pt x="829" y="0"/>
                    <a:pt x="83" y="553"/>
                    <a:pt x="27" y="996"/>
                  </a:cubicBezTo>
                  <a:cubicBezTo>
                    <a:pt x="1" y="1208"/>
                    <a:pt x="182" y="1280"/>
                    <a:pt x="435" y="1280"/>
                  </a:cubicBezTo>
                  <a:cubicBezTo>
                    <a:pt x="714" y="1280"/>
                    <a:pt x="1079" y="1193"/>
                    <a:pt x="1353" y="1107"/>
                  </a:cubicBezTo>
                  <a:cubicBezTo>
                    <a:pt x="1691" y="1001"/>
                    <a:pt x="1834" y="938"/>
                    <a:pt x="1909" y="770"/>
                  </a:cubicBezTo>
                  <a:cubicBezTo>
                    <a:pt x="2003" y="535"/>
                    <a:pt x="1906" y="264"/>
                    <a:pt x="1682" y="143"/>
                  </a:cubicBezTo>
                  <a:cubicBezTo>
                    <a:pt x="1541" y="57"/>
                    <a:pt x="1380" y="8"/>
                    <a:pt x="1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4788400" y="702150"/>
              <a:ext cx="55600" cy="37425"/>
            </a:xfrm>
            <a:custGeom>
              <a:avLst/>
              <a:gdLst/>
              <a:ahLst/>
              <a:cxnLst/>
              <a:rect l="l" t="t" r="r" b="b"/>
              <a:pathLst>
                <a:path w="2224" h="1497" extrusionOk="0">
                  <a:moveTo>
                    <a:pt x="1326" y="213"/>
                  </a:moveTo>
                  <a:cubicBezTo>
                    <a:pt x="1473" y="222"/>
                    <a:pt x="1616" y="265"/>
                    <a:pt x="1743" y="341"/>
                  </a:cubicBezTo>
                  <a:cubicBezTo>
                    <a:pt x="1919" y="436"/>
                    <a:pt x="1994" y="648"/>
                    <a:pt x="1922" y="834"/>
                  </a:cubicBezTo>
                  <a:cubicBezTo>
                    <a:pt x="1859" y="957"/>
                    <a:pt x="1764" y="1007"/>
                    <a:pt x="1433" y="1112"/>
                  </a:cubicBezTo>
                  <a:cubicBezTo>
                    <a:pt x="1085" y="1222"/>
                    <a:pt x="767" y="1279"/>
                    <a:pt x="547" y="1279"/>
                  </a:cubicBezTo>
                  <a:cubicBezTo>
                    <a:pt x="419" y="1279"/>
                    <a:pt x="323" y="1260"/>
                    <a:pt x="275" y="1220"/>
                  </a:cubicBezTo>
                  <a:cubicBezTo>
                    <a:pt x="245" y="1194"/>
                    <a:pt x="233" y="1154"/>
                    <a:pt x="243" y="1115"/>
                  </a:cubicBezTo>
                  <a:cubicBezTo>
                    <a:pt x="293" y="736"/>
                    <a:pt x="975" y="214"/>
                    <a:pt x="1326" y="214"/>
                  </a:cubicBezTo>
                  <a:lnTo>
                    <a:pt x="1326" y="213"/>
                  </a:lnTo>
                  <a:close/>
                  <a:moveTo>
                    <a:pt x="1316" y="0"/>
                  </a:moveTo>
                  <a:cubicBezTo>
                    <a:pt x="873" y="0"/>
                    <a:pt x="83" y="596"/>
                    <a:pt x="22" y="1089"/>
                  </a:cubicBezTo>
                  <a:cubicBezTo>
                    <a:pt x="1" y="1199"/>
                    <a:pt x="42" y="1312"/>
                    <a:pt x="127" y="1385"/>
                  </a:cubicBezTo>
                  <a:cubicBezTo>
                    <a:pt x="237" y="1457"/>
                    <a:pt x="366" y="1496"/>
                    <a:pt x="496" y="1496"/>
                  </a:cubicBezTo>
                  <a:cubicBezTo>
                    <a:pt x="516" y="1496"/>
                    <a:pt x="535" y="1495"/>
                    <a:pt x="555" y="1493"/>
                  </a:cubicBezTo>
                  <a:cubicBezTo>
                    <a:pt x="872" y="1476"/>
                    <a:pt x="1184" y="1416"/>
                    <a:pt x="1487" y="1315"/>
                  </a:cubicBezTo>
                  <a:cubicBezTo>
                    <a:pt x="1817" y="1209"/>
                    <a:pt x="2011" y="1133"/>
                    <a:pt x="2106" y="920"/>
                  </a:cubicBezTo>
                  <a:cubicBezTo>
                    <a:pt x="2224" y="633"/>
                    <a:pt x="2108" y="305"/>
                    <a:pt x="1835" y="156"/>
                  </a:cubicBezTo>
                  <a:cubicBezTo>
                    <a:pt x="1679" y="61"/>
                    <a:pt x="1499" y="8"/>
                    <a:pt x="131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4786325" y="753200"/>
              <a:ext cx="49550" cy="87925"/>
            </a:xfrm>
            <a:custGeom>
              <a:avLst/>
              <a:gdLst/>
              <a:ahLst/>
              <a:cxnLst/>
              <a:rect l="l" t="t" r="r" b="b"/>
              <a:pathLst>
                <a:path w="1982" h="3517" extrusionOk="0">
                  <a:moveTo>
                    <a:pt x="953" y="1"/>
                  </a:moveTo>
                  <a:cubicBezTo>
                    <a:pt x="930" y="1"/>
                    <a:pt x="908" y="2"/>
                    <a:pt x="885" y="4"/>
                  </a:cubicBezTo>
                  <a:cubicBezTo>
                    <a:pt x="742" y="17"/>
                    <a:pt x="605" y="71"/>
                    <a:pt x="492" y="159"/>
                  </a:cubicBezTo>
                  <a:cubicBezTo>
                    <a:pt x="441" y="202"/>
                    <a:pt x="396" y="253"/>
                    <a:pt x="361" y="309"/>
                  </a:cubicBezTo>
                  <a:cubicBezTo>
                    <a:pt x="0" y="833"/>
                    <a:pt x="608" y="1826"/>
                    <a:pt x="718" y="2105"/>
                  </a:cubicBezTo>
                  <a:cubicBezTo>
                    <a:pt x="830" y="2382"/>
                    <a:pt x="995" y="3430"/>
                    <a:pt x="1492" y="3513"/>
                  </a:cubicBezTo>
                  <a:cubicBezTo>
                    <a:pt x="1507" y="3516"/>
                    <a:pt x="1521" y="3517"/>
                    <a:pt x="1534" y="3517"/>
                  </a:cubicBezTo>
                  <a:cubicBezTo>
                    <a:pt x="1982" y="3517"/>
                    <a:pt x="1849" y="2198"/>
                    <a:pt x="1768" y="1634"/>
                  </a:cubicBezTo>
                  <a:cubicBezTo>
                    <a:pt x="1720" y="1302"/>
                    <a:pt x="1728" y="982"/>
                    <a:pt x="1693" y="677"/>
                  </a:cubicBezTo>
                  <a:cubicBezTo>
                    <a:pt x="1658" y="292"/>
                    <a:pt x="1334" y="1"/>
                    <a:pt x="9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4784725" y="750400"/>
              <a:ext cx="52950" cy="93325"/>
            </a:xfrm>
            <a:custGeom>
              <a:avLst/>
              <a:gdLst/>
              <a:ahLst/>
              <a:cxnLst/>
              <a:rect l="l" t="t" r="r" b="b"/>
              <a:pathLst>
                <a:path w="2118" h="3733" extrusionOk="0">
                  <a:moveTo>
                    <a:pt x="1021" y="205"/>
                  </a:moveTo>
                  <a:cubicBezTo>
                    <a:pt x="1089" y="205"/>
                    <a:pt x="1159" y="217"/>
                    <a:pt x="1224" y="239"/>
                  </a:cubicBezTo>
                  <a:cubicBezTo>
                    <a:pt x="1457" y="329"/>
                    <a:pt x="1620" y="539"/>
                    <a:pt x="1650" y="786"/>
                  </a:cubicBezTo>
                  <a:cubicBezTo>
                    <a:pt x="1665" y="921"/>
                    <a:pt x="1680" y="1061"/>
                    <a:pt x="1680" y="1201"/>
                  </a:cubicBezTo>
                  <a:cubicBezTo>
                    <a:pt x="1690" y="1379"/>
                    <a:pt x="1699" y="1562"/>
                    <a:pt x="1728" y="1748"/>
                  </a:cubicBezTo>
                  <a:cubicBezTo>
                    <a:pt x="1856" y="2638"/>
                    <a:pt x="1832" y="3319"/>
                    <a:pt x="1668" y="3479"/>
                  </a:cubicBezTo>
                  <a:cubicBezTo>
                    <a:pt x="1649" y="3499"/>
                    <a:pt x="1623" y="3509"/>
                    <a:pt x="1598" y="3509"/>
                  </a:cubicBezTo>
                  <a:cubicBezTo>
                    <a:pt x="1590" y="3509"/>
                    <a:pt x="1582" y="3508"/>
                    <a:pt x="1574" y="3506"/>
                  </a:cubicBezTo>
                  <a:cubicBezTo>
                    <a:pt x="1247" y="3457"/>
                    <a:pt x="1069" y="2820"/>
                    <a:pt x="965" y="2440"/>
                  </a:cubicBezTo>
                  <a:cubicBezTo>
                    <a:pt x="931" y="2322"/>
                    <a:pt x="901" y="2214"/>
                    <a:pt x="882" y="2168"/>
                  </a:cubicBezTo>
                  <a:cubicBezTo>
                    <a:pt x="864" y="2120"/>
                    <a:pt x="830" y="2052"/>
                    <a:pt x="788" y="1970"/>
                  </a:cubicBezTo>
                  <a:cubicBezTo>
                    <a:pt x="614" y="1612"/>
                    <a:pt x="248" y="862"/>
                    <a:pt x="511" y="476"/>
                  </a:cubicBezTo>
                  <a:cubicBezTo>
                    <a:pt x="544" y="429"/>
                    <a:pt x="583" y="384"/>
                    <a:pt x="627" y="347"/>
                  </a:cubicBezTo>
                  <a:cubicBezTo>
                    <a:pt x="730" y="256"/>
                    <a:pt x="861" y="207"/>
                    <a:pt x="998" y="205"/>
                  </a:cubicBezTo>
                  <a:cubicBezTo>
                    <a:pt x="1006" y="205"/>
                    <a:pt x="1013" y="205"/>
                    <a:pt x="1021" y="205"/>
                  </a:cubicBezTo>
                  <a:close/>
                  <a:moveTo>
                    <a:pt x="1006" y="1"/>
                  </a:moveTo>
                  <a:cubicBezTo>
                    <a:pt x="819" y="1"/>
                    <a:pt x="635" y="67"/>
                    <a:pt x="489" y="195"/>
                  </a:cubicBezTo>
                  <a:cubicBezTo>
                    <a:pt x="429" y="244"/>
                    <a:pt x="379" y="302"/>
                    <a:pt x="334" y="365"/>
                  </a:cubicBezTo>
                  <a:cubicBezTo>
                    <a:pt x="0" y="848"/>
                    <a:pt x="383" y="1645"/>
                    <a:pt x="597" y="2071"/>
                  </a:cubicBezTo>
                  <a:cubicBezTo>
                    <a:pt x="635" y="2148"/>
                    <a:pt x="663" y="2205"/>
                    <a:pt x="684" y="2257"/>
                  </a:cubicBezTo>
                  <a:cubicBezTo>
                    <a:pt x="706" y="2308"/>
                    <a:pt x="728" y="2400"/>
                    <a:pt x="758" y="2506"/>
                  </a:cubicBezTo>
                  <a:cubicBezTo>
                    <a:pt x="886" y="2963"/>
                    <a:pt x="1078" y="3654"/>
                    <a:pt x="1540" y="3731"/>
                  </a:cubicBezTo>
                  <a:cubicBezTo>
                    <a:pt x="1549" y="3732"/>
                    <a:pt x="1558" y="3732"/>
                    <a:pt x="1568" y="3732"/>
                  </a:cubicBezTo>
                  <a:cubicBezTo>
                    <a:pt x="1577" y="3732"/>
                    <a:pt x="1587" y="3732"/>
                    <a:pt x="1597" y="3731"/>
                  </a:cubicBezTo>
                  <a:lnTo>
                    <a:pt x="1597" y="3730"/>
                  </a:lnTo>
                  <a:cubicBezTo>
                    <a:pt x="1602" y="3730"/>
                    <a:pt x="1608" y="3730"/>
                    <a:pt x="1614" y="3730"/>
                  </a:cubicBezTo>
                  <a:cubicBezTo>
                    <a:pt x="1688" y="3730"/>
                    <a:pt x="1760" y="3703"/>
                    <a:pt x="1817" y="3654"/>
                  </a:cubicBezTo>
                  <a:cubicBezTo>
                    <a:pt x="2118" y="3353"/>
                    <a:pt x="2021" y="2322"/>
                    <a:pt x="1939" y="1734"/>
                  </a:cubicBezTo>
                  <a:cubicBezTo>
                    <a:pt x="1912" y="1557"/>
                    <a:pt x="1902" y="1350"/>
                    <a:pt x="1893" y="1207"/>
                  </a:cubicBezTo>
                  <a:cubicBezTo>
                    <a:pt x="1885" y="1064"/>
                    <a:pt x="1878" y="921"/>
                    <a:pt x="1862" y="781"/>
                  </a:cubicBezTo>
                  <a:cubicBezTo>
                    <a:pt x="1824" y="455"/>
                    <a:pt x="1610" y="178"/>
                    <a:pt x="1305" y="59"/>
                  </a:cubicBezTo>
                  <a:cubicBezTo>
                    <a:pt x="1208" y="20"/>
                    <a:pt x="1107" y="1"/>
                    <a:pt x="100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p:nvPr/>
          </p:nvSpPr>
          <p:spPr>
            <a:xfrm>
              <a:off x="4804275" y="796700"/>
              <a:ext cx="26250" cy="9025"/>
            </a:xfrm>
            <a:custGeom>
              <a:avLst/>
              <a:gdLst/>
              <a:ahLst/>
              <a:cxnLst/>
              <a:rect l="l" t="t" r="r" b="b"/>
              <a:pathLst>
                <a:path w="1050" h="361" extrusionOk="0">
                  <a:moveTo>
                    <a:pt x="800" y="0"/>
                  </a:moveTo>
                  <a:cubicBezTo>
                    <a:pt x="498" y="0"/>
                    <a:pt x="205" y="128"/>
                    <a:pt x="0" y="360"/>
                  </a:cubicBezTo>
                  <a:lnTo>
                    <a:pt x="1050" y="30"/>
                  </a:lnTo>
                  <a:cubicBezTo>
                    <a:pt x="967" y="10"/>
                    <a:pt x="883" y="0"/>
                    <a:pt x="8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4801625" y="794000"/>
              <a:ext cx="31950" cy="14375"/>
            </a:xfrm>
            <a:custGeom>
              <a:avLst/>
              <a:gdLst/>
              <a:ahLst/>
              <a:cxnLst/>
              <a:rect l="l" t="t" r="r" b="b"/>
              <a:pathLst>
                <a:path w="1278" h="575" extrusionOk="0">
                  <a:moveTo>
                    <a:pt x="908" y="1"/>
                  </a:moveTo>
                  <a:cubicBezTo>
                    <a:pt x="574" y="1"/>
                    <a:pt x="251" y="143"/>
                    <a:pt x="26" y="400"/>
                  </a:cubicBezTo>
                  <a:cubicBezTo>
                    <a:pt x="9" y="419"/>
                    <a:pt x="0" y="443"/>
                    <a:pt x="0" y="467"/>
                  </a:cubicBezTo>
                  <a:cubicBezTo>
                    <a:pt x="0" y="526"/>
                    <a:pt x="48" y="574"/>
                    <a:pt x="106" y="574"/>
                  </a:cubicBezTo>
                  <a:cubicBezTo>
                    <a:pt x="109" y="574"/>
                    <a:pt x="112" y="574"/>
                    <a:pt x="116" y="574"/>
                  </a:cubicBezTo>
                  <a:cubicBezTo>
                    <a:pt x="143" y="574"/>
                    <a:pt x="169" y="563"/>
                    <a:pt x="188" y="543"/>
                  </a:cubicBezTo>
                  <a:cubicBezTo>
                    <a:pt x="375" y="336"/>
                    <a:pt x="639" y="222"/>
                    <a:pt x="912" y="222"/>
                  </a:cubicBezTo>
                  <a:cubicBezTo>
                    <a:pt x="984" y="222"/>
                    <a:pt x="1058" y="230"/>
                    <a:pt x="1130" y="246"/>
                  </a:cubicBezTo>
                  <a:cubicBezTo>
                    <a:pt x="1139" y="249"/>
                    <a:pt x="1148" y="250"/>
                    <a:pt x="1157" y="250"/>
                  </a:cubicBezTo>
                  <a:cubicBezTo>
                    <a:pt x="1206" y="250"/>
                    <a:pt x="1250" y="216"/>
                    <a:pt x="1263" y="166"/>
                  </a:cubicBezTo>
                  <a:cubicBezTo>
                    <a:pt x="1278" y="108"/>
                    <a:pt x="1242" y="47"/>
                    <a:pt x="1184" y="34"/>
                  </a:cubicBezTo>
                  <a:cubicBezTo>
                    <a:pt x="1092" y="11"/>
                    <a:pt x="1000" y="1"/>
                    <a:pt x="90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4732750" y="791925"/>
              <a:ext cx="50325" cy="69925"/>
            </a:xfrm>
            <a:custGeom>
              <a:avLst/>
              <a:gdLst/>
              <a:ahLst/>
              <a:cxnLst/>
              <a:rect l="l" t="t" r="r" b="b"/>
              <a:pathLst>
                <a:path w="2013" h="2797" extrusionOk="0">
                  <a:moveTo>
                    <a:pt x="759" y="1"/>
                  </a:moveTo>
                  <a:cubicBezTo>
                    <a:pt x="705" y="1"/>
                    <a:pt x="651" y="8"/>
                    <a:pt x="596" y="23"/>
                  </a:cubicBezTo>
                  <a:cubicBezTo>
                    <a:pt x="483" y="54"/>
                    <a:pt x="381" y="117"/>
                    <a:pt x="302" y="203"/>
                  </a:cubicBezTo>
                  <a:cubicBezTo>
                    <a:pt x="266" y="246"/>
                    <a:pt x="238" y="294"/>
                    <a:pt x="215" y="344"/>
                  </a:cubicBezTo>
                  <a:cubicBezTo>
                    <a:pt x="1" y="824"/>
                    <a:pt x="641" y="1547"/>
                    <a:pt x="763" y="1757"/>
                  </a:cubicBezTo>
                  <a:cubicBezTo>
                    <a:pt x="884" y="1969"/>
                    <a:pt x="1177" y="2797"/>
                    <a:pt x="1593" y="2797"/>
                  </a:cubicBezTo>
                  <a:cubicBezTo>
                    <a:pt x="1593" y="2797"/>
                    <a:pt x="1594" y="2797"/>
                    <a:pt x="1594" y="2797"/>
                  </a:cubicBezTo>
                  <a:cubicBezTo>
                    <a:pt x="2012" y="2795"/>
                    <a:pt x="1701" y="1686"/>
                    <a:pt x="1552" y="1224"/>
                  </a:cubicBezTo>
                  <a:cubicBezTo>
                    <a:pt x="1467" y="965"/>
                    <a:pt x="1426" y="702"/>
                    <a:pt x="1354" y="455"/>
                  </a:cubicBezTo>
                  <a:cubicBezTo>
                    <a:pt x="1278" y="181"/>
                    <a:pt x="1030" y="1"/>
                    <a:pt x="7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a:off x="4730500" y="789150"/>
              <a:ext cx="52800" cy="75500"/>
            </a:xfrm>
            <a:custGeom>
              <a:avLst/>
              <a:gdLst/>
              <a:ahLst/>
              <a:cxnLst/>
              <a:rect l="l" t="t" r="r" b="b"/>
              <a:pathLst>
                <a:path w="2112" h="3020" extrusionOk="0">
                  <a:moveTo>
                    <a:pt x="823" y="214"/>
                  </a:moveTo>
                  <a:cubicBezTo>
                    <a:pt x="825" y="214"/>
                    <a:pt x="826" y="214"/>
                    <a:pt x="828" y="214"/>
                  </a:cubicBezTo>
                  <a:lnTo>
                    <a:pt x="829" y="214"/>
                  </a:lnTo>
                  <a:cubicBezTo>
                    <a:pt x="865" y="214"/>
                    <a:pt x="902" y="219"/>
                    <a:pt x="938" y="225"/>
                  </a:cubicBezTo>
                  <a:cubicBezTo>
                    <a:pt x="1133" y="262"/>
                    <a:pt x="1291" y="406"/>
                    <a:pt x="1348" y="597"/>
                  </a:cubicBezTo>
                  <a:cubicBezTo>
                    <a:pt x="1379" y="716"/>
                    <a:pt x="1406" y="817"/>
                    <a:pt x="1431" y="929"/>
                  </a:cubicBezTo>
                  <a:cubicBezTo>
                    <a:pt x="1465" y="1072"/>
                    <a:pt x="1498" y="1221"/>
                    <a:pt x="1547" y="1370"/>
                  </a:cubicBezTo>
                  <a:cubicBezTo>
                    <a:pt x="1776" y="2074"/>
                    <a:pt x="1855" y="2625"/>
                    <a:pt x="1747" y="2771"/>
                  </a:cubicBezTo>
                  <a:cubicBezTo>
                    <a:pt x="1739" y="2790"/>
                    <a:pt x="1720" y="2802"/>
                    <a:pt x="1701" y="2802"/>
                  </a:cubicBezTo>
                  <a:cubicBezTo>
                    <a:pt x="1697" y="2802"/>
                    <a:pt x="1693" y="2801"/>
                    <a:pt x="1688" y="2800"/>
                  </a:cubicBezTo>
                  <a:cubicBezTo>
                    <a:pt x="1417" y="2800"/>
                    <a:pt x="1179" y="2296"/>
                    <a:pt x="1048" y="2025"/>
                  </a:cubicBezTo>
                  <a:cubicBezTo>
                    <a:pt x="1007" y="1932"/>
                    <a:pt x="966" y="1848"/>
                    <a:pt x="943" y="1812"/>
                  </a:cubicBezTo>
                  <a:cubicBezTo>
                    <a:pt x="919" y="1775"/>
                    <a:pt x="883" y="1724"/>
                    <a:pt x="838" y="1663"/>
                  </a:cubicBezTo>
                  <a:cubicBezTo>
                    <a:pt x="643" y="1395"/>
                    <a:pt x="243" y="844"/>
                    <a:pt x="401" y="500"/>
                  </a:cubicBezTo>
                  <a:cubicBezTo>
                    <a:pt x="420" y="457"/>
                    <a:pt x="444" y="418"/>
                    <a:pt x="474" y="382"/>
                  </a:cubicBezTo>
                  <a:cubicBezTo>
                    <a:pt x="557" y="276"/>
                    <a:pt x="686" y="214"/>
                    <a:pt x="823" y="214"/>
                  </a:cubicBezTo>
                  <a:close/>
                  <a:moveTo>
                    <a:pt x="829" y="0"/>
                  </a:moveTo>
                  <a:cubicBezTo>
                    <a:pt x="630" y="0"/>
                    <a:pt x="439" y="89"/>
                    <a:pt x="310" y="247"/>
                  </a:cubicBezTo>
                  <a:cubicBezTo>
                    <a:pt x="270" y="296"/>
                    <a:pt x="235" y="351"/>
                    <a:pt x="208" y="411"/>
                  </a:cubicBezTo>
                  <a:cubicBezTo>
                    <a:pt x="0" y="866"/>
                    <a:pt x="433" y="1466"/>
                    <a:pt x="667" y="1788"/>
                  </a:cubicBezTo>
                  <a:cubicBezTo>
                    <a:pt x="707" y="1843"/>
                    <a:pt x="737" y="1882"/>
                    <a:pt x="764" y="1925"/>
                  </a:cubicBezTo>
                  <a:cubicBezTo>
                    <a:pt x="789" y="1967"/>
                    <a:pt x="820" y="2034"/>
                    <a:pt x="859" y="2114"/>
                  </a:cubicBezTo>
                  <a:cubicBezTo>
                    <a:pt x="1030" y="2473"/>
                    <a:pt x="1286" y="3015"/>
                    <a:pt x="1681" y="3015"/>
                  </a:cubicBezTo>
                  <a:lnTo>
                    <a:pt x="1685" y="3019"/>
                  </a:lnTo>
                  <a:cubicBezTo>
                    <a:pt x="1776" y="3019"/>
                    <a:pt x="1861" y="2975"/>
                    <a:pt x="1915" y="2902"/>
                  </a:cubicBezTo>
                  <a:cubicBezTo>
                    <a:pt x="2111" y="2626"/>
                    <a:pt x="1930" y="1882"/>
                    <a:pt x="1745" y="1309"/>
                  </a:cubicBezTo>
                  <a:cubicBezTo>
                    <a:pt x="1697" y="1163"/>
                    <a:pt x="1662" y="999"/>
                    <a:pt x="1633" y="881"/>
                  </a:cubicBezTo>
                  <a:cubicBezTo>
                    <a:pt x="1607" y="765"/>
                    <a:pt x="1580" y="649"/>
                    <a:pt x="1546" y="536"/>
                  </a:cubicBezTo>
                  <a:cubicBezTo>
                    <a:pt x="1468" y="269"/>
                    <a:pt x="1248" y="70"/>
                    <a:pt x="975" y="16"/>
                  </a:cubicBezTo>
                  <a:cubicBezTo>
                    <a:pt x="927" y="5"/>
                    <a:pt x="878" y="0"/>
                    <a:pt x="82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4751825" y="825175"/>
              <a:ext cx="20225" cy="10700"/>
            </a:xfrm>
            <a:custGeom>
              <a:avLst/>
              <a:gdLst/>
              <a:ahLst/>
              <a:cxnLst/>
              <a:rect l="l" t="t" r="r" b="b"/>
              <a:pathLst>
                <a:path w="809" h="428" extrusionOk="0">
                  <a:moveTo>
                    <a:pt x="760" y="0"/>
                  </a:moveTo>
                  <a:cubicBezTo>
                    <a:pt x="451" y="0"/>
                    <a:pt x="161" y="161"/>
                    <a:pt x="0" y="427"/>
                  </a:cubicBezTo>
                  <a:lnTo>
                    <a:pt x="809" y="2"/>
                  </a:lnTo>
                  <a:cubicBezTo>
                    <a:pt x="792" y="1"/>
                    <a:pt x="77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a:off x="4748775" y="822650"/>
              <a:ext cx="26025" cy="15900"/>
            </a:xfrm>
            <a:custGeom>
              <a:avLst/>
              <a:gdLst/>
              <a:ahLst/>
              <a:cxnLst/>
              <a:rect l="l" t="t" r="r" b="b"/>
              <a:pathLst>
                <a:path w="1041" h="636" extrusionOk="0">
                  <a:moveTo>
                    <a:pt x="874" y="1"/>
                  </a:moveTo>
                  <a:cubicBezTo>
                    <a:pt x="531" y="1"/>
                    <a:pt x="211" y="179"/>
                    <a:pt x="30" y="476"/>
                  </a:cubicBezTo>
                  <a:lnTo>
                    <a:pt x="28" y="479"/>
                  </a:lnTo>
                  <a:cubicBezTo>
                    <a:pt x="0" y="528"/>
                    <a:pt x="18" y="592"/>
                    <a:pt x="69" y="621"/>
                  </a:cubicBezTo>
                  <a:cubicBezTo>
                    <a:pt x="85" y="631"/>
                    <a:pt x="103" y="636"/>
                    <a:pt x="122" y="636"/>
                  </a:cubicBezTo>
                  <a:cubicBezTo>
                    <a:pt x="159" y="636"/>
                    <a:pt x="195" y="615"/>
                    <a:pt x="213" y="582"/>
                  </a:cubicBezTo>
                  <a:cubicBezTo>
                    <a:pt x="360" y="353"/>
                    <a:pt x="614" y="215"/>
                    <a:pt x="884" y="215"/>
                  </a:cubicBezTo>
                  <a:cubicBezTo>
                    <a:pt x="897" y="215"/>
                    <a:pt x="909" y="215"/>
                    <a:pt x="922" y="216"/>
                  </a:cubicBezTo>
                  <a:cubicBezTo>
                    <a:pt x="924" y="216"/>
                    <a:pt x="927" y="216"/>
                    <a:pt x="930" y="216"/>
                  </a:cubicBezTo>
                  <a:cubicBezTo>
                    <a:pt x="986" y="216"/>
                    <a:pt x="1032" y="173"/>
                    <a:pt x="1036" y="117"/>
                  </a:cubicBezTo>
                  <a:cubicBezTo>
                    <a:pt x="1041" y="58"/>
                    <a:pt x="998" y="7"/>
                    <a:pt x="938" y="3"/>
                  </a:cubicBezTo>
                  <a:cubicBezTo>
                    <a:pt x="917" y="1"/>
                    <a:pt x="895" y="1"/>
                    <a:pt x="87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a:off x="4754050" y="769475"/>
              <a:ext cx="55425" cy="76925"/>
            </a:xfrm>
            <a:custGeom>
              <a:avLst/>
              <a:gdLst/>
              <a:ahLst/>
              <a:cxnLst/>
              <a:rect l="l" t="t" r="r" b="b"/>
              <a:pathLst>
                <a:path w="2217" h="3077" extrusionOk="0">
                  <a:moveTo>
                    <a:pt x="839" y="0"/>
                  </a:moveTo>
                  <a:cubicBezTo>
                    <a:pt x="780" y="0"/>
                    <a:pt x="720" y="8"/>
                    <a:pt x="660" y="24"/>
                  </a:cubicBezTo>
                  <a:cubicBezTo>
                    <a:pt x="537" y="59"/>
                    <a:pt x="423" y="127"/>
                    <a:pt x="337" y="222"/>
                  </a:cubicBezTo>
                  <a:cubicBezTo>
                    <a:pt x="298" y="270"/>
                    <a:pt x="264" y="322"/>
                    <a:pt x="239" y="379"/>
                  </a:cubicBezTo>
                  <a:cubicBezTo>
                    <a:pt x="1" y="904"/>
                    <a:pt x="700" y="1702"/>
                    <a:pt x="843" y="1933"/>
                  </a:cubicBezTo>
                  <a:cubicBezTo>
                    <a:pt x="986" y="2162"/>
                    <a:pt x="1298" y="3077"/>
                    <a:pt x="1756" y="3077"/>
                  </a:cubicBezTo>
                  <a:cubicBezTo>
                    <a:pt x="1757" y="3077"/>
                    <a:pt x="1757" y="3077"/>
                    <a:pt x="1757" y="3077"/>
                  </a:cubicBezTo>
                  <a:cubicBezTo>
                    <a:pt x="2216" y="3074"/>
                    <a:pt x="1877" y="1854"/>
                    <a:pt x="1711" y="1347"/>
                  </a:cubicBezTo>
                  <a:cubicBezTo>
                    <a:pt x="1619" y="1061"/>
                    <a:pt x="1574" y="773"/>
                    <a:pt x="1494" y="499"/>
                  </a:cubicBezTo>
                  <a:cubicBezTo>
                    <a:pt x="1411" y="199"/>
                    <a:pt x="1137" y="0"/>
                    <a:pt x="8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a:off x="4752050" y="766600"/>
              <a:ext cx="58050" cy="82450"/>
            </a:xfrm>
            <a:custGeom>
              <a:avLst/>
              <a:gdLst/>
              <a:ahLst/>
              <a:cxnLst/>
              <a:rect l="l" t="t" r="r" b="b"/>
              <a:pathLst>
                <a:path w="2322" h="3298" extrusionOk="0">
                  <a:moveTo>
                    <a:pt x="986" y="208"/>
                  </a:moveTo>
                  <a:cubicBezTo>
                    <a:pt x="997" y="208"/>
                    <a:pt x="1008" y="209"/>
                    <a:pt x="1019" y="209"/>
                  </a:cubicBezTo>
                  <a:cubicBezTo>
                    <a:pt x="1240" y="253"/>
                    <a:pt x="1418" y="418"/>
                    <a:pt x="1477" y="637"/>
                  </a:cubicBezTo>
                  <a:cubicBezTo>
                    <a:pt x="1513" y="756"/>
                    <a:pt x="1541" y="879"/>
                    <a:pt x="1569" y="1003"/>
                  </a:cubicBezTo>
                  <a:cubicBezTo>
                    <a:pt x="1605" y="1161"/>
                    <a:pt x="1644" y="1323"/>
                    <a:pt x="1697" y="1487"/>
                  </a:cubicBezTo>
                  <a:cubicBezTo>
                    <a:pt x="1945" y="2263"/>
                    <a:pt x="2031" y="2873"/>
                    <a:pt x="1910" y="3040"/>
                  </a:cubicBezTo>
                  <a:cubicBezTo>
                    <a:pt x="1895" y="3062"/>
                    <a:pt x="1872" y="3076"/>
                    <a:pt x="1845" y="3076"/>
                  </a:cubicBezTo>
                  <a:cubicBezTo>
                    <a:pt x="1843" y="3076"/>
                    <a:pt x="1840" y="3076"/>
                    <a:pt x="1837" y="3076"/>
                  </a:cubicBezTo>
                  <a:cubicBezTo>
                    <a:pt x="1543" y="3076"/>
                    <a:pt x="1276" y="2523"/>
                    <a:pt x="1133" y="2222"/>
                  </a:cubicBezTo>
                  <a:cubicBezTo>
                    <a:pt x="1087" y="2124"/>
                    <a:pt x="1047" y="2042"/>
                    <a:pt x="1017" y="1990"/>
                  </a:cubicBezTo>
                  <a:lnTo>
                    <a:pt x="901" y="1826"/>
                  </a:lnTo>
                  <a:cubicBezTo>
                    <a:pt x="688" y="1532"/>
                    <a:pt x="244" y="920"/>
                    <a:pt x="420" y="535"/>
                  </a:cubicBezTo>
                  <a:cubicBezTo>
                    <a:pt x="441" y="489"/>
                    <a:pt x="468" y="446"/>
                    <a:pt x="500" y="406"/>
                  </a:cubicBezTo>
                  <a:cubicBezTo>
                    <a:pt x="596" y="287"/>
                    <a:pt x="742" y="217"/>
                    <a:pt x="895" y="217"/>
                  </a:cubicBezTo>
                  <a:cubicBezTo>
                    <a:pt x="896" y="217"/>
                    <a:pt x="898" y="217"/>
                    <a:pt x="899" y="217"/>
                  </a:cubicBezTo>
                  <a:lnTo>
                    <a:pt x="899" y="215"/>
                  </a:lnTo>
                  <a:lnTo>
                    <a:pt x="898" y="215"/>
                  </a:lnTo>
                  <a:cubicBezTo>
                    <a:pt x="927" y="211"/>
                    <a:pt x="957" y="208"/>
                    <a:pt x="986" y="208"/>
                  </a:cubicBezTo>
                  <a:close/>
                  <a:moveTo>
                    <a:pt x="900" y="0"/>
                  </a:moveTo>
                  <a:cubicBezTo>
                    <a:pt x="684" y="0"/>
                    <a:pt x="477" y="96"/>
                    <a:pt x="337" y="267"/>
                  </a:cubicBezTo>
                  <a:cubicBezTo>
                    <a:pt x="292" y="321"/>
                    <a:pt x="255" y="382"/>
                    <a:pt x="225" y="446"/>
                  </a:cubicBezTo>
                  <a:cubicBezTo>
                    <a:pt x="0" y="943"/>
                    <a:pt x="475" y="1597"/>
                    <a:pt x="728" y="1950"/>
                  </a:cubicBezTo>
                  <a:cubicBezTo>
                    <a:pt x="774" y="2014"/>
                    <a:pt x="807" y="2053"/>
                    <a:pt x="835" y="2102"/>
                  </a:cubicBezTo>
                  <a:cubicBezTo>
                    <a:pt x="864" y="2151"/>
                    <a:pt x="899" y="2225"/>
                    <a:pt x="943" y="2315"/>
                  </a:cubicBezTo>
                  <a:cubicBezTo>
                    <a:pt x="1127" y="2706"/>
                    <a:pt x="1412" y="3297"/>
                    <a:pt x="1837" y="3297"/>
                  </a:cubicBezTo>
                  <a:lnTo>
                    <a:pt x="1840" y="3296"/>
                  </a:lnTo>
                  <a:cubicBezTo>
                    <a:pt x="1937" y="3296"/>
                    <a:pt x="2030" y="3248"/>
                    <a:pt x="2085" y="3169"/>
                  </a:cubicBezTo>
                  <a:cubicBezTo>
                    <a:pt x="2321" y="2857"/>
                    <a:pt x="2064" y="1944"/>
                    <a:pt x="1896" y="1427"/>
                  </a:cubicBezTo>
                  <a:cubicBezTo>
                    <a:pt x="1845" y="1271"/>
                    <a:pt x="1803" y="1092"/>
                    <a:pt x="1773" y="963"/>
                  </a:cubicBezTo>
                  <a:cubicBezTo>
                    <a:pt x="1744" y="832"/>
                    <a:pt x="1714" y="707"/>
                    <a:pt x="1678" y="583"/>
                  </a:cubicBezTo>
                  <a:cubicBezTo>
                    <a:pt x="1592" y="294"/>
                    <a:pt x="1354" y="75"/>
                    <a:pt x="1057" y="17"/>
                  </a:cubicBezTo>
                  <a:cubicBezTo>
                    <a:pt x="1005" y="6"/>
                    <a:pt x="952" y="0"/>
                    <a:pt x="90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a:off x="4775125" y="806175"/>
              <a:ext cx="22250" cy="11650"/>
            </a:xfrm>
            <a:custGeom>
              <a:avLst/>
              <a:gdLst/>
              <a:ahLst/>
              <a:cxnLst/>
              <a:rect l="l" t="t" r="r" b="b"/>
              <a:pathLst>
                <a:path w="890" h="466" extrusionOk="0">
                  <a:moveTo>
                    <a:pt x="833" y="1"/>
                  </a:moveTo>
                  <a:cubicBezTo>
                    <a:pt x="495" y="1"/>
                    <a:pt x="179" y="176"/>
                    <a:pt x="0" y="465"/>
                  </a:cubicBezTo>
                  <a:lnTo>
                    <a:pt x="889" y="2"/>
                  </a:lnTo>
                  <a:cubicBezTo>
                    <a:pt x="870" y="1"/>
                    <a:pt x="851" y="1"/>
                    <a:pt x="8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4772075" y="803475"/>
              <a:ext cx="28125" cy="17025"/>
            </a:xfrm>
            <a:custGeom>
              <a:avLst/>
              <a:gdLst/>
              <a:ahLst/>
              <a:cxnLst/>
              <a:rect l="l" t="t" r="r" b="b"/>
              <a:pathLst>
                <a:path w="1125" h="681" extrusionOk="0">
                  <a:moveTo>
                    <a:pt x="953" y="1"/>
                  </a:moveTo>
                  <a:cubicBezTo>
                    <a:pt x="578" y="1"/>
                    <a:pt x="228" y="197"/>
                    <a:pt x="30" y="520"/>
                  </a:cubicBezTo>
                  <a:lnTo>
                    <a:pt x="28" y="523"/>
                  </a:lnTo>
                  <a:cubicBezTo>
                    <a:pt x="0" y="573"/>
                    <a:pt x="18" y="637"/>
                    <a:pt x="69" y="666"/>
                  </a:cubicBezTo>
                  <a:cubicBezTo>
                    <a:pt x="85" y="673"/>
                    <a:pt x="103" y="679"/>
                    <a:pt x="122" y="680"/>
                  </a:cubicBezTo>
                  <a:lnTo>
                    <a:pt x="122" y="679"/>
                  </a:lnTo>
                  <a:cubicBezTo>
                    <a:pt x="159" y="679"/>
                    <a:pt x="195" y="660"/>
                    <a:pt x="213" y="627"/>
                  </a:cubicBezTo>
                  <a:cubicBezTo>
                    <a:pt x="371" y="370"/>
                    <a:pt x="648" y="216"/>
                    <a:pt x="946" y="216"/>
                  </a:cubicBezTo>
                  <a:cubicBezTo>
                    <a:pt x="965" y="216"/>
                    <a:pt x="983" y="216"/>
                    <a:pt x="1002" y="217"/>
                  </a:cubicBezTo>
                  <a:cubicBezTo>
                    <a:pt x="1005" y="218"/>
                    <a:pt x="1008" y="218"/>
                    <a:pt x="1011" y="218"/>
                  </a:cubicBezTo>
                  <a:cubicBezTo>
                    <a:pt x="1067" y="218"/>
                    <a:pt x="1114" y="176"/>
                    <a:pt x="1118" y="119"/>
                  </a:cubicBezTo>
                  <a:cubicBezTo>
                    <a:pt x="1124" y="61"/>
                    <a:pt x="1081" y="9"/>
                    <a:pt x="1022" y="3"/>
                  </a:cubicBezTo>
                  <a:cubicBezTo>
                    <a:pt x="999" y="2"/>
                    <a:pt x="976" y="1"/>
                    <a:pt x="95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5431800" y="953125"/>
              <a:ext cx="170025" cy="324050"/>
            </a:xfrm>
            <a:custGeom>
              <a:avLst/>
              <a:gdLst/>
              <a:ahLst/>
              <a:cxnLst/>
              <a:rect l="l" t="t" r="r" b="b"/>
              <a:pathLst>
                <a:path w="6801" h="12962" extrusionOk="0">
                  <a:moveTo>
                    <a:pt x="641" y="1"/>
                  </a:moveTo>
                  <a:lnTo>
                    <a:pt x="1" y="4448"/>
                  </a:lnTo>
                  <a:lnTo>
                    <a:pt x="3268" y="11841"/>
                  </a:lnTo>
                  <a:cubicBezTo>
                    <a:pt x="3531" y="12533"/>
                    <a:pt x="4190" y="12961"/>
                    <a:pt x="4891" y="12961"/>
                  </a:cubicBezTo>
                  <a:cubicBezTo>
                    <a:pt x="5079" y="12961"/>
                    <a:pt x="5271" y="12930"/>
                    <a:pt x="5458" y="12865"/>
                  </a:cubicBezTo>
                  <a:cubicBezTo>
                    <a:pt x="6316" y="12571"/>
                    <a:pt x="6801" y="11667"/>
                    <a:pt x="6576" y="10790"/>
                  </a:cubicBezTo>
                  <a:lnTo>
                    <a:pt x="4125" y="3326"/>
                  </a:lnTo>
                  <a:lnTo>
                    <a:pt x="641"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p:cNvSpPr/>
            <p:nvPr/>
          </p:nvSpPr>
          <p:spPr>
            <a:xfrm>
              <a:off x="5429250" y="950575"/>
              <a:ext cx="175575" cy="329375"/>
            </a:xfrm>
            <a:custGeom>
              <a:avLst/>
              <a:gdLst/>
              <a:ahLst/>
              <a:cxnLst/>
              <a:rect l="l" t="t" r="r" b="b"/>
              <a:pathLst>
                <a:path w="7023" h="13175" extrusionOk="0">
                  <a:moveTo>
                    <a:pt x="822" y="325"/>
                  </a:moveTo>
                  <a:lnTo>
                    <a:pt x="4134" y="3486"/>
                  </a:lnTo>
                  <a:lnTo>
                    <a:pt x="6575" y="10922"/>
                  </a:lnTo>
                  <a:cubicBezTo>
                    <a:pt x="6782" y="11745"/>
                    <a:pt x="6327" y="12589"/>
                    <a:pt x="5526" y="12869"/>
                  </a:cubicBezTo>
                  <a:cubicBezTo>
                    <a:pt x="5349" y="12931"/>
                    <a:pt x="5169" y="12960"/>
                    <a:pt x="4991" y="12960"/>
                  </a:cubicBezTo>
                  <a:cubicBezTo>
                    <a:pt x="4332" y="12960"/>
                    <a:pt x="3712" y="12555"/>
                    <a:pt x="3468" y="11903"/>
                  </a:cubicBezTo>
                  <a:lnTo>
                    <a:pt x="212" y="4537"/>
                  </a:lnTo>
                  <a:lnTo>
                    <a:pt x="822" y="325"/>
                  </a:lnTo>
                  <a:close/>
                  <a:moveTo>
                    <a:pt x="753" y="0"/>
                  </a:moveTo>
                  <a:cubicBezTo>
                    <a:pt x="741" y="0"/>
                    <a:pt x="729" y="2"/>
                    <a:pt x="718" y="6"/>
                  </a:cubicBezTo>
                  <a:cubicBezTo>
                    <a:pt x="679" y="18"/>
                    <a:pt x="651" y="51"/>
                    <a:pt x="645" y="91"/>
                  </a:cubicBezTo>
                  <a:lnTo>
                    <a:pt x="5" y="4537"/>
                  </a:lnTo>
                  <a:cubicBezTo>
                    <a:pt x="0" y="4556"/>
                    <a:pt x="0" y="4576"/>
                    <a:pt x="5" y="4595"/>
                  </a:cubicBezTo>
                  <a:lnTo>
                    <a:pt x="3270" y="11983"/>
                  </a:lnTo>
                  <a:cubicBezTo>
                    <a:pt x="3539" y="12699"/>
                    <a:pt x="4224" y="13173"/>
                    <a:pt x="4988" y="13174"/>
                  </a:cubicBezTo>
                  <a:lnTo>
                    <a:pt x="4990" y="13174"/>
                  </a:lnTo>
                  <a:cubicBezTo>
                    <a:pt x="5198" y="13173"/>
                    <a:pt x="5405" y="13137"/>
                    <a:pt x="5603" y="13067"/>
                  </a:cubicBezTo>
                  <a:cubicBezTo>
                    <a:pt x="6510" y="12747"/>
                    <a:pt x="7022" y="11790"/>
                    <a:pt x="6787" y="10858"/>
                  </a:cubicBezTo>
                  <a:lnTo>
                    <a:pt x="4335" y="3394"/>
                  </a:lnTo>
                  <a:cubicBezTo>
                    <a:pt x="4329" y="3377"/>
                    <a:pt x="4320" y="3361"/>
                    <a:pt x="4306" y="3349"/>
                  </a:cubicBezTo>
                  <a:lnTo>
                    <a:pt x="824" y="29"/>
                  </a:lnTo>
                  <a:cubicBezTo>
                    <a:pt x="804" y="10"/>
                    <a:pt x="779" y="0"/>
                    <a:pt x="75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5447850" y="870200"/>
              <a:ext cx="111225" cy="184800"/>
            </a:xfrm>
            <a:custGeom>
              <a:avLst/>
              <a:gdLst/>
              <a:ahLst/>
              <a:cxnLst/>
              <a:rect l="l" t="t" r="r" b="b"/>
              <a:pathLst>
                <a:path w="4449" h="7392" extrusionOk="0">
                  <a:moveTo>
                    <a:pt x="513" y="1"/>
                  </a:moveTo>
                  <a:lnTo>
                    <a:pt x="1" y="3321"/>
                  </a:lnTo>
                  <a:lnTo>
                    <a:pt x="2840" y="7392"/>
                  </a:lnTo>
                  <a:lnTo>
                    <a:pt x="3537" y="7392"/>
                  </a:lnTo>
                  <a:cubicBezTo>
                    <a:pt x="3537" y="7392"/>
                    <a:pt x="4448" y="4445"/>
                    <a:pt x="3537" y="2410"/>
                  </a:cubicBezTo>
                  <a:cubicBezTo>
                    <a:pt x="2626" y="376"/>
                    <a:pt x="513" y="1"/>
                    <a:pt x="513"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5445150" y="867550"/>
              <a:ext cx="116675" cy="190125"/>
            </a:xfrm>
            <a:custGeom>
              <a:avLst/>
              <a:gdLst/>
              <a:ahLst/>
              <a:cxnLst/>
              <a:rect l="l" t="t" r="r" b="b"/>
              <a:pathLst>
                <a:path w="4667" h="7605" extrusionOk="0">
                  <a:moveTo>
                    <a:pt x="710" y="235"/>
                  </a:moveTo>
                  <a:cubicBezTo>
                    <a:pt x="1144" y="343"/>
                    <a:pt x="2787" y="853"/>
                    <a:pt x="3548" y="2559"/>
                  </a:cubicBezTo>
                  <a:cubicBezTo>
                    <a:pt x="4352" y="4356"/>
                    <a:pt x="3699" y="6922"/>
                    <a:pt x="3566" y="7391"/>
                  </a:cubicBezTo>
                  <a:lnTo>
                    <a:pt x="3005" y="7391"/>
                  </a:lnTo>
                  <a:lnTo>
                    <a:pt x="222" y="3402"/>
                  </a:lnTo>
                  <a:lnTo>
                    <a:pt x="710" y="235"/>
                  </a:lnTo>
                  <a:close/>
                  <a:moveTo>
                    <a:pt x="616" y="0"/>
                  </a:moveTo>
                  <a:cubicBezTo>
                    <a:pt x="596" y="0"/>
                    <a:pt x="575" y="7"/>
                    <a:pt x="558" y="19"/>
                  </a:cubicBezTo>
                  <a:cubicBezTo>
                    <a:pt x="535" y="35"/>
                    <a:pt x="520" y="60"/>
                    <a:pt x="514" y="89"/>
                  </a:cubicBezTo>
                  <a:lnTo>
                    <a:pt x="4" y="3412"/>
                  </a:lnTo>
                  <a:cubicBezTo>
                    <a:pt x="0" y="3439"/>
                    <a:pt x="7" y="3466"/>
                    <a:pt x="22" y="3488"/>
                  </a:cubicBezTo>
                  <a:lnTo>
                    <a:pt x="2860" y="7559"/>
                  </a:lnTo>
                  <a:cubicBezTo>
                    <a:pt x="2881" y="7587"/>
                    <a:pt x="2912" y="7603"/>
                    <a:pt x="2948" y="7605"/>
                  </a:cubicBezTo>
                  <a:lnTo>
                    <a:pt x="3645" y="7605"/>
                  </a:lnTo>
                  <a:cubicBezTo>
                    <a:pt x="3690" y="7603"/>
                    <a:pt x="3730" y="7574"/>
                    <a:pt x="3743" y="7530"/>
                  </a:cubicBezTo>
                  <a:cubicBezTo>
                    <a:pt x="3783" y="7408"/>
                    <a:pt x="4666" y="4538"/>
                    <a:pt x="3743" y="2474"/>
                  </a:cubicBezTo>
                  <a:cubicBezTo>
                    <a:pt x="2820" y="409"/>
                    <a:pt x="661" y="2"/>
                    <a:pt x="637" y="2"/>
                  </a:cubicBezTo>
                  <a:cubicBezTo>
                    <a:pt x="630" y="1"/>
                    <a:pt x="623" y="0"/>
                    <a:pt x="61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5488875" y="1167625"/>
              <a:ext cx="192800" cy="111050"/>
            </a:xfrm>
            <a:custGeom>
              <a:avLst/>
              <a:gdLst/>
              <a:ahLst/>
              <a:cxnLst/>
              <a:rect l="l" t="t" r="r" b="b"/>
              <a:pathLst>
                <a:path w="7712" h="4442" extrusionOk="0">
                  <a:moveTo>
                    <a:pt x="1842" y="0"/>
                  </a:moveTo>
                  <a:cubicBezTo>
                    <a:pt x="896" y="0"/>
                    <a:pt x="211" y="462"/>
                    <a:pt x="114" y="1386"/>
                  </a:cubicBezTo>
                  <a:cubicBezTo>
                    <a:pt x="0" y="2457"/>
                    <a:pt x="845" y="4257"/>
                    <a:pt x="2533" y="4425"/>
                  </a:cubicBezTo>
                  <a:cubicBezTo>
                    <a:pt x="2646" y="4437"/>
                    <a:pt x="2763" y="4442"/>
                    <a:pt x="2883" y="4442"/>
                  </a:cubicBezTo>
                  <a:cubicBezTo>
                    <a:pt x="4578" y="4442"/>
                    <a:pt x="6981" y="3413"/>
                    <a:pt x="6981" y="3413"/>
                  </a:cubicBezTo>
                  <a:cubicBezTo>
                    <a:pt x="7429" y="3108"/>
                    <a:pt x="7703" y="2603"/>
                    <a:pt x="7712" y="2061"/>
                  </a:cubicBezTo>
                  <a:cubicBezTo>
                    <a:pt x="7704" y="1162"/>
                    <a:pt x="6698" y="1162"/>
                    <a:pt x="6698" y="1162"/>
                  </a:cubicBezTo>
                  <a:cubicBezTo>
                    <a:pt x="6698" y="1162"/>
                    <a:pt x="3489" y="203"/>
                    <a:pt x="2307" y="34"/>
                  </a:cubicBezTo>
                  <a:cubicBezTo>
                    <a:pt x="2146" y="12"/>
                    <a:pt x="1991" y="0"/>
                    <a:pt x="1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5487900" y="1165100"/>
              <a:ext cx="196275" cy="116450"/>
            </a:xfrm>
            <a:custGeom>
              <a:avLst/>
              <a:gdLst/>
              <a:ahLst/>
              <a:cxnLst/>
              <a:rect l="l" t="t" r="r" b="b"/>
              <a:pathLst>
                <a:path w="7851" h="4658" extrusionOk="0">
                  <a:moveTo>
                    <a:pt x="1799" y="213"/>
                  </a:moveTo>
                  <a:cubicBezTo>
                    <a:pt x="1826" y="213"/>
                    <a:pt x="1853" y="213"/>
                    <a:pt x="1880" y="214"/>
                  </a:cubicBezTo>
                  <a:cubicBezTo>
                    <a:pt x="2029" y="216"/>
                    <a:pt x="2178" y="229"/>
                    <a:pt x="2325" y="253"/>
                  </a:cubicBezTo>
                  <a:cubicBezTo>
                    <a:pt x="3485" y="417"/>
                    <a:pt x="6670" y="1376"/>
                    <a:pt x="6701" y="1376"/>
                  </a:cubicBezTo>
                  <a:lnTo>
                    <a:pt x="6731" y="1376"/>
                  </a:lnTo>
                  <a:cubicBezTo>
                    <a:pt x="6768" y="1376"/>
                    <a:pt x="7638" y="1388"/>
                    <a:pt x="7638" y="2168"/>
                  </a:cubicBezTo>
                  <a:cubicBezTo>
                    <a:pt x="7630" y="2670"/>
                    <a:pt x="7381" y="3137"/>
                    <a:pt x="6970" y="3422"/>
                  </a:cubicBezTo>
                  <a:cubicBezTo>
                    <a:pt x="6944" y="3433"/>
                    <a:pt x="4569" y="4443"/>
                    <a:pt x="2920" y="4443"/>
                  </a:cubicBezTo>
                  <a:cubicBezTo>
                    <a:pt x="2801" y="4443"/>
                    <a:pt x="2687" y="4438"/>
                    <a:pt x="2577" y="4427"/>
                  </a:cubicBezTo>
                  <a:cubicBezTo>
                    <a:pt x="1927" y="4355"/>
                    <a:pt x="1333" y="4025"/>
                    <a:pt x="930" y="3509"/>
                  </a:cubicBezTo>
                  <a:cubicBezTo>
                    <a:pt x="465" y="2948"/>
                    <a:pt x="223" y="2233"/>
                    <a:pt x="251" y="1505"/>
                  </a:cubicBezTo>
                  <a:cubicBezTo>
                    <a:pt x="275" y="1130"/>
                    <a:pt x="455" y="782"/>
                    <a:pt x="747" y="545"/>
                  </a:cubicBezTo>
                  <a:cubicBezTo>
                    <a:pt x="1055" y="328"/>
                    <a:pt x="1423" y="213"/>
                    <a:pt x="1799" y="213"/>
                  </a:cubicBezTo>
                  <a:close/>
                  <a:moveTo>
                    <a:pt x="1869" y="1"/>
                  </a:moveTo>
                  <a:cubicBezTo>
                    <a:pt x="1366" y="1"/>
                    <a:pt x="941" y="129"/>
                    <a:pt x="616" y="377"/>
                  </a:cubicBezTo>
                  <a:cubicBezTo>
                    <a:pt x="279" y="649"/>
                    <a:pt x="71" y="1050"/>
                    <a:pt x="39" y="1481"/>
                  </a:cubicBezTo>
                  <a:cubicBezTo>
                    <a:pt x="1" y="2268"/>
                    <a:pt x="260" y="3039"/>
                    <a:pt x="765" y="3643"/>
                  </a:cubicBezTo>
                  <a:cubicBezTo>
                    <a:pt x="1202" y="4203"/>
                    <a:pt x="1849" y="4562"/>
                    <a:pt x="2556" y="4640"/>
                  </a:cubicBezTo>
                  <a:cubicBezTo>
                    <a:pt x="2673" y="4657"/>
                    <a:pt x="2794" y="4657"/>
                    <a:pt x="2921" y="4657"/>
                  </a:cubicBezTo>
                  <a:cubicBezTo>
                    <a:pt x="4605" y="4657"/>
                    <a:pt x="6951" y="3663"/>
                    <a:pt x="7069" y="3609"/>
                  </a:cubicBezTo>
                  <a:cubicBezTo>
                    <a:pt x="7551" y="3288"/>
                    <a:pt x="7843" y="2749"/>
                    <a:pt x="7850" y="2168"/>
                  </a:cubicBezTo>
                  <a:cubicBezTo>
                    <a:pt x="7850" y="1374"/>
                    <a:pt x="7139" y="1161"/>
                    <a:pt x="6746" y="1161"/>
                  </a:cubicBezTo>
                  <a:cubicBezTo>
                    <a:pt x="6482" y="1082"/>
                    <a:pt x="3503" y="200"/>
                    <a:pt x="2355" y="37"/>
                  </a:cubicBezTo>
                  <a:cubicBezTo>
                    <a:pt x="2186" y="13"/>
                    <a:pt x="2023" y="1"/>
                    <a:pt x="1869"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5528375" y="1245500"/>
              <a:ext cx="98225" cy="33450"/>
            </a:xfrm>
            <a:custGeom>
              <a:avLst/>
              <a:gdLst/>
              <a:ahLst/>
              <a:cxnLst/>
              <a:rect l="l" t="t" r="r" b="b"/>
              <a:pathLst>
                <a:path w="3929" h="1338" extrusionOk="0">
                  <a:moveTo>
                    <a:pt x="3583" y="0"/>
                  </a:moveTo>
                  <a:cubicBezTo>
                    <a:pt x="2527" y="225"/>
                    <a:pt x="1715" y="289"/>
                    <a:pt x="1133" y="289"/>
                  </a:cubicBezTo>
                  <a:cubicBezTo>
                    <a:pt x="368" y="289"/>
                    <a:pt x="0" y="179"/>
                    <a:pt x="0" y="179"/>
                  </a:cubicBezTo>
                  <a:lnTo>
                    <a:pt x="0" y="179"/>
                  </a:lnTo>
                  <a:lnTo>
                    <a:pt x="335" y="1178"/>
                  </a:lnTo>
                  <a:cubicBezTo>
                    <a:pt x="530" y="1254"/>
                    <a:pt x="734" y="1301"/>
                    <a:pt x="943" y="1321"/>
                  </a:cubicBezTo>
                  <a:cubicBezTo>
                    <a:pt x="1055" y="1332"/>
                    <a:pt x="1171" y="1337"/>
                    <a:pt x="1292" y="1337"/>
                  </a:cubicBezTo>
                  <a:cubicBezTo>
                    <a:pt x="2120" y="1337"/>
                    <a:pt x="3118" y="1091"/>
                    <a:pt x="3928" y="840"/>
                  </a:cubicBezTo>
                  <a:lnTo>
                    <a:pt x="3583"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5525400" y="1242775"/>
              <a:ext cx="103800" cy="38700"/>
            </a:xfrm>
            <a:custGeom>
              <a:avLst/>
              <a:gdLst/>
              <a:ahLst/>
              <a:cxnLst/>
              <a:rect l="l" t="t" r="r" b="b"/>
              <a:pathLst>
                <a:path w="4152" h="1548" extrusionOk="0">
                  <a:moveTo>
                    <a:pt x="3642" y="237"/>
                  </a:moveTo>
                  <a:lnTo>
                    <a:pt x="3907" y="876"/>
                  </a:lnTo>
                  <a:cubicBezTo>
                    <a:pt x="3172" y="1101"/>
                    <a:pt x="2218" y="1335"/>
                    <a:pt x="1420" y="1335"/>
                  </a:cubicBezTo>
                  <a:cubicBezTo>
                    <a:pt x="1304" y="1335"/>
                    <a:pt x="1190" y="1330"/>
                    <a:pt x="1081" y="1320"/>
                  </a:cubicBezTo>
                  <a:cubicBezTo>
                    <a:pt x="898" y="1302"/>
                    <a:pt x="719" y="1262"/>
                    <a:pt x="545" y="1202"/>
                  </a:cubicBezTo>
                  <a:lnTo>
                    <a:pt x="290" y="435"/>
                  </a:lnTo>
                  <a:lnTo>
                    <a:pt x="290" y="435"/>
                  </a:lnTo>
                  <a:cubicBezTo>
                    <a:pt x="477" y="469"/>
                    <a:pt x="800" y="511"/>
                    <a:pt x="1267" y="511"/>
                  </a:cubicBezTo>
                  <a:cubicBezTo>
                    <a:pt x="1838" y="511"/>
                    <a:pt x="2624" y="449"/>
                    <a:pt x="3642" y="237"/>
                  </a:cubicBezTo>
                  <a:close/>
                  <a:moveTo>
                    <a:pt x="3700" y="1"/>
                  </a:moveTo>
                  <a:cubicBezTo>
                    <a:pt x="3692" y="1"/>
                    <a:pt x="3684" y="2"/>
                    <a:pt x="3676" y="3"/>
                  </a:cubicBezTo>
                  <a:cubicBezTo>
                    <a:pt x="2645" y="225"/>
                    <a:pt x="1847" y="288"/>
                    <a:pt x="1273" y="288"/>
                  </a:cubicBezTo>
                  <a:cubicBezTo>
                    <a:pt x="524" y="288"/>
                    <a:pt x="157" y="181"/>
                    <a:pt x="151" y="181"/>
                  </a:cubicBezTo>
                  <a:cubicBezTo>
                    <a:pt x="140" y="177"/>
                    <a:pt x="129" y="175"/>
                    <a:pt x="118" y="175"/>
                  </a:cubicBezTo>
                  <a:cubicBezTo>
                    <a:pt x="106" y="175"/>
                    <a:pt x="94" y="177"/>
                    <a:pt x="82" y="182"/>
                  </a:cubicBezTo>
                  <a:cubicBezTo>
                    <a:pt x="27" y="201"/>
                    <a:pt x="0" y="261"/>
                    <a:pt x="19" y="316"/>
                  </a:cubicBezTo>
                  <a:lnTo>
                    <a:pt x="352" y="1318"/>
                  </a:lnTo>
                  <a:cubicBezTo>
                    <a:pt x="362" y="1348"/>
                    <a:pt x="386" y="1373"/>
                    <a:pt x="416" y="1384"/>
                  </a:cubicBezTo>
                  <a:cubicBezTo>
                    <a:pt x="623" y="1460"/>
                    <a:pt x="837" y="1510"/>
                    <a:pt x="1056" y="1533"/>
                  </a:cubicBezTo>
                  <a:cubicBezTo>
                    <a:pt x="1169" y="1547"/>
                    <a:pt x="1288" y="1547"/>
                    <a:pt x="1412" y="1547"/>
                  </a:cubicBezTo>
                  <a:cubicBezTo>
                    <a:pt x="2318" y="1506"/>
                    <a:pt x="3215" y="1337"/>
                    <a:pt x="4075" y="1047"/>
                  </a:cubicBezTo>
                  <a:cubicBezTo>
                    <a:pt x="4104" y="1037"/>
                    <a:pt x="4126" y="1016"/>
                    <a:pt x="4139" y="989"/>
                  </a:cubicBezTo>
                  <a:cubicBezTo>
                    <a:pt x="4151" y="962"/>
                    <a:pt x="4151" y="931"/>
                    <a:pt x="4139" y="904"/>
                  </a:cubicBezTo>
                  <a:lnTo>
                    <a:pt x="3798" y="67"/>
                  </a:lnTo>
                  <a:cubicBezTo>
                    <a:pt x="3782" y="27"/>
                    <a:pt x="3742" y="1"/>
                    <a:pt x="370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5762425" y="1232075"/>
              <a:ext cx="48525" cy="48225"/>
            </a:xfrm>
            <a:custGeom>
              <a:avLst/>
              <a:gdLst/>
              <a:ahLst/>
              <a:cxnLst/>
              <a:rect l="l" t="t" r="r" b="b"/>
              <a:pathLst>
                <a:path w="1941" h="1929" extrusionOk="0">
                  <a:moveTo>
                    <a:pt x="259" y="1"/>
                  </a:moveTo>
                  <a:cubicBezTo>
                    <a:pt x="106" y="1"/>
                    <a:pt x="1" y="34"/>
                    <a:pt x="1" y="126"/>
                  </a:cubicBezTo>
                  <a:cubicBezTo>
                    <a:pt x="1" y="466"/>
                    <a:pt x="723" y="1739"/>
                    <a:pt x="1013" y="1891"/>
                  </a:cubicBezTo>
                  <a:cubicBezTo>
                    <a:pt x="1064" y="1917"/>
                    <a:pt x="1120" y="1929"/>
                    <a:pt x="1179" y="1929"/>
                  </a:cubicBezTo>
                  <a:cubicBezTo>
                    <a:pt x="1461" y="1929"/>
                    <a:pt x="1805" y="1665"/>
                    <a:pt x="1866" y="1480"/>
                  </a:cubicBezTo>
                  <a:cubicBezTo>
                    <a:pt x="1941" y="1253"/>
                    <a:pt x="1417" y="239"/>
                    <a:pt x="1417" y="239"/>
                  </a:cubicBezTo>
                  <a:cubicBezTo>
                    <a:pt x="1417" y="239"/>
                    <a:pt x="667" y="1"/>
                    <a:pt x="2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5759675" y="1229500"/>
              <a:ext cx="54225" cy="53450"/>
            </a:xfrm>
            <a:custGeom>
              <a:avLst/>
              <a:gdLst/>
              <a:ahLst/>
              <a:cxnLst/>
              <a:rect l="l" t="t" r="r" b="b"/>
              <a:pathLst>
                <a:path w="2169" h="2138" extrusionOk="0">
                  <a:moveTo>
                    <a:pt x="317" y="207"/>
                  </a:moveTo>
                  <a:cubicBezTo>
                    <a:pt x="326" y="207"/>
                    <a:pt x="335" y="207"/>
                    <a:pt x="344" y="208"/>
                  </a:cubicBezTo>
                  <a:cubicBezTo>
                    <a:pt x="720" y="237"/>
                    <a:pt x="1090" y="313"/>
                    <a:pt x="1448" y="432"/>
                  </a:cubicBezTo>
                  <a:cubicBezTo>
                    <a:pt x="1684" y="893"/>
                    <a:pt x="1908" y="1440"/>
                    <a:pt x="1874" y="1548"/>
                  </a:cubicBezTo>
                  <a:cubicBezTo>
                    <a:pt x="1787" y="1700"/>
                    <a:pt x="1652" y="1816"/>
                    <a:pt x="1488" y="1879"/>
                  </a:cubicBezTo>
                  <a:cubicBezTo>
                    <a:pt x="1429" y="1909"/>
                    <a:pt x="1365" y="1924"/>
                    <a:pt x="1300" y="1924"/>
                  </a:cubicBezTo>
                  <a:cubicBezTo>
                    <a:pt x="1253" y="1924"/>
                    <a:pt x="1205" y="1916"/>
                    <a:pt x="1159" y="1900"/>
                  </a:cubicBezTo>
                  <a:cubicBezTo>
                    <a:pt x="910" y="1773"/>
                    <a:pt x="200" y="543"/>
                    <a:pt x="200" y="238"/>
                  </a:cubicBezTo>
                  <a:cubicBezTo>
                    <a:pt x="235" y="217"/>
                    <a:pt x="275" y="207"/>
                    <a:pt x="317" y="207"/>
                  </a:cubicBezTo>
                  <a:close/>
                  <a:moveTo>
                    <a:pt x="379" y="1"/>
                  </a:moveTo>
                  <a:cubicBezTo>
                    <a:pt x="254" y="1"/>
                    <a:pt x="150" y="19"/>
                    <a:pt x="87" y="65"/>
                  </a:cubicBezTo>
                  <a:cubicBezTo>
                    <a:pt x="33" y="103"/>
                    <a:pt x="0" y="165"/>
                    <a:pt x="2" y="231"/>
                  </a:cubicBezTo>
                  <a:cubicBezTo>
                    <a:pt x="2" y="597"/>
                    <a:pt x="718" y="1915"/>
                    <a:pt x="1068" y="2089"/>
                  </a:cubicBezTo>
                  <a:cubicBezTo>
                    <a:pt x="1134" y="2122"/>
                    <a:pt x="1207" y="2138"/>
                    <a:pt x="1281" y="2138"/>
                  </a:cubicBezTo>
                  <a:cubicBezTo>
                    <a:pt x="1384" y="2138"/>
                    <a:pt x="1485" y="2116"/>
                    <a:pt x="1579" y="2074"/>
                  </a:cubicBezTo>
                  <a:cubicBezTo>
                    <a:pt x="1801" y="1992"/>
                    <a:pt x="1982" y="1828"/>
                    <a:pt x="2086" y="1617"/>
                  </a:cubicBezTo>
                  <a:cubicBezTo>
                    <a:pt x="2168" y="1361"/>
                    <a:pt x="1756" y="542"/>
                    <a:pt x="1628" y="295"/>
                  </a:cubicBezTo>
                  <a:cubicBezTo>
                    <a:pt x="1616" y="268"/>
                    <a:pt x="1594" y="250"/>
                    <a:pt x="1567" y="243"/>
                  </a:cubicBezTo>
                  <a:cubicBezTo>
                    <a:pt x="1354" y="175"/>
                    <a:pt x="766" y="1"/>
                    <a:pt x="379"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5771475" y="1267550"/>
              <a:ext cx="44200" cy="35475"/>
            </a:xfrm>
            <a:custGeom>
              <a:avLst/>
              <a:gdLst/>
              <a:ahLst/>
              <a:cxnLst/>
              <a:rect l="l" t="t" r="r" b="b"/>
              <a:pathLst>
                <a:path w="1768" h="1419" extrusionOk="0">
                  <a:moveTo>
                    <a:pt x="1365" y="1"/>
                  </a:moveTo>
                  <a:cubicBezTo>
                    <a:pt x="1087" y="1"/>
                    <a:pt x="641" y="472"/>
                    <a:pt x="641" y="472"/>
                  </a:cubicBezTo>
                  <a:cubicBezTo>
                    <a:pt x="641" y="472"/>
                    <a:pt x="0" y="1073"/>
                    <a:pt x="115" y="1299"/>
                  </a:cubicBezTo>
                  <a:cubicBezTo>
                    <a:pt x="157" y="1381"/>
                    <a:pt x="262" y="1418"/>
                    <a:pt x="392" y="1418"/>
                  </a:cubicBezTo>
                  <a:cubicBezTo>
                    <a:pt x="624" y="1418"/>
                    <a:pt x="937" y="1302"/>
                    <a:pt x="1129" y="1112"/>
                  </a:cubicBezTo>
                  <a:cubicBezTo>
                    <a:pt x="1430" y="813"/>
                    <a:pt x="1768" y="361"/>
                    <a:pt x="1504" y="61"/>
                  </a:cubicBezTo>
                  <a:cubicBezTo>
                    <a:pt x="1467" y="18"/>
                    <a:pt x="1419" y="1"/>
                    <a:pt x="13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5768650" y="1265100"/>
              <a:ext cx="48600" cy="40575"/>
            </a:xfrm>
            <a:custGeom>
              <a:avLst/>
              <a:gdLst/>
              <a:ahLst/>
              <a:cxnLst/>
              <a:rect l="l" t="t" r="r" b="b"/>
              <a:pathLst>
                <a:path w="1944" h="1623" extrusionOk="0">
                  <a:moveTo>
                    <a:pt x="1499" y="200"/>
                  </a:moveTo>
                  <a:cubicBezTo>
                    <a:pt x="1518" y="200"/>
                    <a:pt x="1536" y="209"/>
                    <a:pt x="1547" y="224"/>
                  </a:cubicBezTo>
                  <a:cubicBezTo>
                    <a:pt x="1772" y="488"/>
                    <a:pt x="1363" y="942"/>
                    <a:pt x="1178" y="1128"/>
                  </a:cubicBezTo>
                  <a:cubicBezTo>
                    <a:pt x="993" y="1303"/>
                    <a:pt x="749" y="1400"/>
                    <a:pt x="496" y="1400"/>
                  </a:cubicBezTo>
                  <a:cubicBezTo>
                    <a:pt x="478" y="1400"/>
                    <a:pt x="460" y="1400"/>
                    <a:pt x="443" y="1399"/>
                  </a:cubicBezTo>
                  <a:cubicBezTo>
                    <a:pt x="410" y="1393"/>
                    <a:pt x="353" y="1380"/>
                    <a:pt x="335" y="1344"/>
                  </a:cubicBezTo>
                  <a:cubicBezTo>
                    <a:pt x="295" y="1265"/>
                    <a:pt x="541" y="924"/>
                    <a:pt x="839" y="644"/>
                  </a:cubicBezTo>
                  <a:cubicBezTo>
                    <a:pt x="992" y="474"/>
                    <a:pt x="1311" y="205"/>
                    <a:pt x="1479" y="205"/>
                  </a:cubicBezTo>
                  <a:lnTo>
                    <a:pt x="1491" y="200"/>
                  </a:lnTo>
                  <a:cubicBezTo>
                    <a:pt x="1494" y="200"/>
                    <a:pt x="1496" y="200"/>
                    <a:pt x="1499" y="200"/>
                  </a:cubicBezTo>
                  <a:close/>
                  <a:moveTo>
                    <a:pt x="1490" y="1"/>
                  </a:moveTo>
                  <a:cubicBezTo>
                    <a:pt x="1488" y="1"/>
                    <a:pt x="1486" y="1"/>
                    <a:pt x="1485" y="1"/>
                  </a:cubicBezTo>
                  <a:cubicBezTo>
                    <a:pt x="1174" y="1"/>
                    <a:pt x="739" y="441"/>
                    <a:pt x="679" y="503"/>
                  </a:cubicBezTo>
                  <a:cubicBezTo>
                    <a:pt x="468" y="702"/>
                    <a:pt x="0" y="1186"/>
                    <a:pt x="133" y="1452"/>
                  </a:cubicBezTo>
                  <a:cubicBezTo>
                    <a:pt x="186" y="1549"/>
                    <a:pt x="286" y="1612"/>
                    <a:pt x="398" y="1621"/>
                  </a:cubicBezTo>
                  <a:cubicBezTo>
                    <a:pt x="416" y="1622"/>
                    <a:pt x="435" y="1623"/>
                    <a:pt x="454" y="1623"/>
                  </a:cubicBezTo>
                  <a:cubicBezTo>
                    <a:pt x="473" y="1623"/>
                    <a:pt x="492" y="1622"/>
                    <a:pt x="511" y="1621"/>
                  </a:cubicBezTo>
                  <a:cubicBezTo>
                    <a:pt x="810" y="1613"/>
                    <a:pt x="1096" y="1497"/>
                    <a:pt x="1317" y="1293"/>
                  </a:cubicBezTo>
                  <a:cubicBezTo>
                    <a:pt x="1806" y="802"/>
                    <a:pt x="1943" y="377"/>
                    <a:pt x="1698" y="96"/>
                  </a:cubicBezTo>
                  <a:cubicBezTo>
                    <a:pt x="1645" y="36"/>
                    <a:pt x="1570" y="1"/>
                    <a:pt x="149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5738000" y="1232075"/>
              <a:ext cx="48800" cy="48225"/>
            </a:xfrm>
            <a:custGeom>
              <a:avLst/>
              <a:gdLst/>
              <a:ahLst/>
              <a:cxnLst/>
              <a:rect l="l" t="t" r="r" b="b"/>
              <a:pathLst>
                <a:path w="1952" h="1929" extrusionOk="0">
                  <a:moveTo>
                    <a:pt x="260" y="1"/>
                  </a:moveTo>
                  <a:cubicBezTo>
                    <a:pt x="107" y="1"/>
                    <a:pt x="1" y="34"/>
                    <a:pt x="1" y="126"/>
                  </a:cubicBezTo>
                  <a:cubicBezTo>
                    <a:pt x="1" y="466"/>
                    <a:pt x="713" y="1739"/>
                    <a:pt x="1013" y="1891"/>
                  </a:cubicBezTo>
                  <a:cubicBezTo>
                    <a:pt x="1066" y="1917"/>
                    <a:pt x="1123" y="1929"/>
                    <a:pt x="1184" y="1929"/>
                  </a:cubicBezTo>
                  <a:cubicBezTo>
                    <a:pt x="1471" y="1929"/>
                    <a:pt x="1815" y="1665"/>
                    <a:pt x="1877" y="1480"/>
                  </a:cubicBezTo>
                  <a:cubicBezTo>
                    <a:pt x="1951" y="1253"/>
                    <a:pt x="1424" y="239"/>
                    <a:pt x="1424" y="239"/>
                  </a:cubicBezTo>
                  <a:cubicBezTo>
                    <a:pt x="1424" y="239"/>
                    <a:pt x="671" y="1"/>
                    <a:pt x="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5735300" y="1229500"/>
              <a:ext cx="54225" cy="53450"/>
            </a:xfrm>
            <a:custGeom>
              <a:avLst/>
              <a:gdLst/>
              <a:ahLst/>
              <a:cxnLst/>
              <a:rect l="l" t="t" r="r" b="b"/>
              <a:pathLst>
                <a:path w="2169" h="2138" extrusionOk="0">
                  <a:moveTo>
                    <a:pt x="318" y="207"/>
                  </a:moveTo>
                  <a:cubicBezTo>
                    <a:pt x="327" y="207"/>
                    <a:pt x="336" y="207"/>
                    <a:pt x="346" y="208"/>
                  </a:cubicBezTo>
                  <a:cubicBezTo>
                    <a:pt x="721" y="237"/>
                    <a:pt x="1092" y="313"/>
                    <a:pt x="1447" y="432"/>
                  </a:cubicBezTo>
                  <a:cubicBezTo>
                    <a:pt x="1687" y="893"/>
                    <a:pt x="1909" y="1440"/>
                    <a:pt x="1875" y="1548"/>
                  </a:cubicBezTo>
                  <a:cubicBezTo>
                    <a:pt x="1788" y="1700"/>
                    <a:pt x="1651" y="1816"/>
                    <a:pt x="1488" y="1879"/>
                  </a:cubicBezTo>
                  <a:cubicBezTo>
                    <a:pt x="1429" y="1909"/>
                    <a:pt x="1365" y="1924"/>
                    <a:pt x="1300" y="1924"/>
                  </a:cubicBezTo>
                  <a:cubicBezTo>
                    <a:pt x="1253" y="1924"/>
                    <a:pt x="1205" y="1916"/>
                    <a:pt x="1160" y="1900"/>
                  </a:cubicBezTo>
                  <a:cubicBezTo>
                    <a:pt x="910" y="1773"/>
                    <a:pt x="203" y="543"/>
                    <a:pt x="203" y="238"/>
                  </a:cubicBezTo>
                  <a:cubicBezTo>
                    <a:pt x="238" y="217"/>
                    <a:pt x="277" y="207"/>
                    <a:pt x="318" y="207"/>
                  </a:cubicBezTo>
                  <a:close/>
                  <a:moveTo>
                    <a:pt x="378" y="1"/>
                  </a:moveTo>
                  <a:cubicBezTo>
                    <a:pt x="252" y="1"/>
                    <a:pt x="148" y="19"/>
                    <a:pt x="85" y="65"/>
                  </a:cubicBezTo>
                  <a:cubicBezTo>
                    <a:pt x="31" y="104"/>
                    <a:pt x="0" y="165"/>
                    <a:pt x="2" y="231"/>
                  </a:cubicBezTo>
                  <a:cubicBezTo>
                    <a:pt x="2" y="597"/>
                    <a:pt x="721" y="1915"/>
                    <a:pt x="1068" y="2089"/>
                  </a:cubicBezTo>
                  <a:cubicBezTo>
                    <a:pt x="1135" y="2122"/>
                    <a:pt x="1208" y="2138"/>
                    <a:pt x="1281" y="2138"/>
                  </a:cubicBezTo>
                  <a:cubicBezTo>
                    <a:pt x="1383" y="2138"/>
                    <a:pt x="1486" y="2116"/>
                    <a:pt x="1580" y="2074"/>
                  </a:cubicBezTo>
                  <a:cubicBezTo>
                    <a:pt x="1800" y="1992"/>
                    <a:pt x="1982" y="1828"/>
                    <a:pt x="2085" y="1617"/>
                  </a:cubicBezTo>
                  <a:cubicBezTo>
                    <a:pt x="2168" y="1361"/>
                    <a:pt x="1757" y="542"/>
                    <a:pt x="1629" y="295"/>
                  </a:cubicBezTo>
                  <a:cubicBezTo>
                    <a:pt x="1616" y="268"/>
                    <a:pt x="1593" y="250"/>
                    <a:pt x="1565" y="243"/>
                  </a:cubicBezTo>
                  <a:cubicBezTo>
                    <a:pt x="1353" y="175"/>
                    <a:pt x="764" y="1"/>
                    <a:pt x="37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5746950" y="1267550"/>
              <a:ext cx="44250" cy="35475"/>
            </a:xfrm>
            <a:custGeom>
              <a:avLst/>
              <a:gdLst/>
              <a:ahLst/>
              <a:cxnLst/>
              <a:rect l="l" t="t" r="r" b="b"/>
              <a:pathLst>
                <a:path w="1770" h="1419" extrusionOk="0">
                  <a:moveTo>
                    <a:pt x="1367" y="1"/>
                  </a:moveTo>
                  <a:cubicBezTo>
                    <a:pt x="1090" y="1"/>
                    <a:pt x="640" y="472"/>
                    <a:pt x="640" y="472"/>
                  </a:cubicBezTo>
                  <a:cubicBezTo>
                    <a:pt x="640" y="472"/>
                    <a:pt x="0" y="1073"/>
                    <a:pt x="113" y="1299"/>
                  </a:cubicBezTo>
                  <a:cubicBezTo>
                    <a:pt x="154" y="1381"/>
                    <a:pt x="259" y="1418"/>
                    <a:pt x="390" y="1418"/>
                  </a:cubicBezTo>
                  <a:cubicBezTo>
                    <a:pt x="622" y="1418"/>
                    <a:pt x="937" y="1302"/>
                    <a:pt x="1129" y="1112"/>
                  </a:cubicBezTo>
                  <a:cubicBezTo>
                    <a:pt x="1430" y="813"/>
                    <a:pt x="1769" y="361"/>
                    <a:pt x="1504" y="61"/>
                  </a:cubicBezTo>
                  <a:cubicBezTo>
                    <a:pt x="1468" y="18"/>
                    <a:pt x="1420" y="1"/>
                    <a:pt x="13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5744225" y="1265100"/>
              <a:ext cx="48675" cy="40575"/>
            </a:xfrm>
            <a:custGeom>
              <a:avLst/>
              <a:gdLst/>
              <a:ahLst/>
              <a:cxnLst/>
              <a:rect l="l" t="t" r="r" b="b"/>
              <a:pathLst>
                <a:path w="1947" h="1623" extrusionOk="0">
                  <a:moveTo>
                    <a:pt x="1499" y="200"/>
                  </a:moveTo>
                  <a:cubicBezTo>
                    <a:pt x="1518" y="200"/>
                    <a:pt x="1537" y="208"/>
                    <a:pt x="1549" y="224"/>
                  </a:cubicBezTo>
                  <a:cubicBezTo>
                    <a:pt x="1772" y="488"/>
                    <a:pt x="1366" y="942"/>
                    <a:pt x="1178" y="1128"/>
                  </a:cubicBezTo>
                  <a:cubicBezTo>
                    <a:pt x="993" y="1303"/>
                    <a:pt x="750" y="1400"/>
                    <a:pt x="497" y="1400"/>
                  </a:cubicBezTo>
                  <a:cubicBezTo>
                    <a:pt x="479" y="1400"/>
                    <a:pt x="461" y="1400"/>
                    <a:pt x="443" y="1399"/>
                  </a:cubicBezTo>
                  <a:cubicBezTo>
                    <a:pt x="410" y="1393"/>
                    <a:pt x="353" y="1380"/>
                    <a:pt x="336" y="1344"/>
                  </a:cubicBezTo>
                  <a:cubicBezTo>
                    <a:pt x="297" y="1265"/>
                    <a:pt x="541" y="925"/>
                    <a:pt x="839" y="644"/>
                  </a:cubicBezTo>
                  <a:cubicBezTo>
                    <a:pt x="995" y="474"/>
                    <a:pt x="1311" y="205"/>
                    <a:pt x="1479" y="205"/>
                  </a:cubicBezTo>
                  <a:lnTo>
                    <a:pt x="1494" y="200"/>
                  </a:lnTo>
                  <a:cubicBezTo>
                    <a:pt x="1496" y="200"/>
                    <a:pt x="1497" y="200"/>
                    <a:pt x="1499" y="200"/>
                  </a:cubicBezTo>
                  <a:close/>
                  <a:moveTo>
                    <a:pt x="1493" y="1"/>
                  </a:moveTo>
                  <a:cubicBezTo>
                    <a:pt x="1491" y="1"/>
                    <a:pt x="1490" y="1"/>
                    <a:pt x="1488" y="1"/>
                  </a:cubicBezTo>
                  <a:cubicBezTo>
                    <a:pt x="1178" y="1"/>
                    <a:pt x="739" y="441"/>
                    <a:pt x="680" y="503"/>
                  </a:cubicBezTo>
                  <a:cubicBezTo>
                    <a:pt x="470" y="702"/>
                    <a:pt x="1" y="1186"/>
                    <a:pt x="136" y="1452"/>
                  </a:cubicBezTo>
                  <a:cubicBezTo>
                    <a:pt x="188" y="1549"/>
                    <a:pt x="288" y="1613"/>
                    <a:pt x="398" y="1621"/>
                  </a:cubicBezTo>
                  <a:cubicBezTo>
                    <a:pt x="417" y="1622"/>
                    <a:pt x="435" y="1623"/>
                    <a:pt x="454" y="1623"/>
                  </a:cubicBezTo>
                  <a:cubicBezTo>
                    <a:pt x="473" y="1623"/>
                    <a:pt x="492" y="1622"/>
                    <a:pt x="511" y="1621"/>
                  </a:cubicBezTo>
                  <a:cubicBezTo>
                    <a:pt x="812" y="1613"/>
                    <a:pt x="1099" y="1497"/>
                    <a:pt x="1321" y="1293"/>
                  </a:cubicBezTo>
                  <a:cubicBezTo>
                    <a:pt x="1811" y="802"/>
                    <a:pt x="1947" y="377"/>
                    <a:pt x="1701" y="96"/>
                  </a:cubicBezTo>
                  <a:cubicBezTo>
                    <a:pt x="1648" y="35"/>
                    <a:pt x="1573" y="1"/>
                    <a:pt x="149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5727100" y="1218000"/>
              <a:ext cx="35475" cy="56200"/>
            </a:xfrm>
            <a:custGeom>
              <a:avLst/>
              <a:gdLst/>
              <a:ahLst/>
              <a:cxnLst/>
              <a:rect l="l" t="t" r="r" b="b"/>
              <a:pathLst>
                <a:path w="1419" h="2248" extrusionOk="0">
                  <a:moveTo>
                    <a:pt x="248" y="0"/>
                  </a:moveTo>
                  <a:cubicBezTo>
                    <a:pt x="202" y="0"/>
                    <a:pt x="167" y="17"/>
                    <a:pt x="148" y="56"/>
                  </a:cubicBezTo>
                  <a:cubicBezTo>
                    <a:pt x="1" y="359"/>
                    <a:pt x="87" y="1822"/>
                    <a:pt x="294" y="2084"/>
                  </a:cubicBezTo>
                  <a:cubicBezTo>
                    <a:pt x="387" y="2202"/>
                    <a:pt x="555" y="2248"/>
                    <a:pt x="727" y="2248"/>
                  </a:cubicBezTo>
                  <a:cubicBezTo>
                    <a:pt x="940" y="2248"/>
                    <a:pt x="1159" y="2177"/>
                    <a:pt x="1251" y="2084"/>
                  </a:cubicBezTo>
                  <a:cubicBezTo>
                    <a:pt x="1418" y="1916"/>
                    <a:pt x="1384" y="776"/>
                    <a:pt x="1384" y="776"/>
                  </a:cubicBezTo>
                  <a:cubicBezTo>
                    <a:pt x="1384" y="776"/>
                    <a:pt x="558" y="0"/>
                    <a:pt x="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5724450" y="1215325"/>
              <a:ext cx="40375" cy="61600"/>
            </a:xfrm>
            <a:custGeom>
              <a:avLst/>
              <a:gdLst/>
              <a:ahLst/>
              <a:cxnLst/>
              <a:rect l="l" t="t" r="r" b="b"/>
              <a:pathLst>
                <a:path w="1615" h="2464" extrusionOk="0">
                  <a:moveTo>
                    <a:pt x="361" y="208"/>
                  </a:moveTo>
                  <a:cubicBezTo>
                    <a:pt x="497" y="208"/>
                    <a:pt x="954" y="533"/>
                    <a:pt x="1384" y="933"/>
                  </a:cubicBezTo>
                  <a:cubicBezTo>
                    <a:pt x="1395" y="1450"/>
                    <a:pt x="1359" y="2041"/>
                    <a:pt x="1280" y="2123"/>
                  </a:cubicBezTo>
                  <a:cubicBezTo>
                    <a:pt x="1156" y="2208"/>
                    <a:pt x="1008" y="2254"/>
                    <a:pt x="859" y="2254"/>
                  </a:cubicBezTo>
                  <a:cubicBezTo>
                    <a:pt x="836" y="2254"/>
                    <a:pt x="813" y="2253"/>
                    <a:pt x="790" y="2251"/>
                  </a:cubicBezTo>
                  <a:cubicBezTo>
                    <a:pt x="785" y="2251"/>
                    <a:pt x="780" y="2251"/>
                    <a:pt x="774" y="2251"/>
                  </a:cubicBezTo>
                  <a:cubicBezTo>
                    <a:pt x="665" y="2251"/>
                    <a:pt x="560" y="2207"/>
                    <a:pt x="485" y="2127"/>
                  </a:cubicBezTo>
                  <a:cubicBezTo>
                    <a:pt x="314" y="1899"/>
                    <a:pt x="214" y="483"/>
                    <a:pt x="343" y="208"/>
                  </a:cubicBezTo>
                  <a:close/>
                  <a:moveTo>
                    <a:pt x="349" y="0"/>
                  </a:moveTo>
                  <a:cubicBezTo>
                    <a:pt x="334" y="0"/>
                    <a:pt x="320" y="1"/>
                    <a:pt x="306" y="4"/>
                  </a:cubicBezTo>
                  <a:cubicBezTo>
                    <a:pt x="241" y="14"/>
                    <a:pt x="186" y="58"/>
                    <a:pt x="159" y="117"/>
                  </a:cubicBezTo>
                  <a:cubicBezTo>
                    <a:pt x="1" y="434"/>
                    <a:pt x="77" y="1943"/>
                    <a:pt x="317" y="2249"/>
                  </a:cubicBezTo>
                  <a:cubicBezTo>
                    <a:pt x="430" y="2384"/>
                    <a:pt x="596" y="2462"/>
                    <a:pt x="772" y="2462"/>
                  </a:cubicBezTo>
                  <a:cubicBezTo>
                    <a:pt x="773" y="2462"/>
                    <a:pt x="775" y="2462"/>
                    <a:pt x="777" y="2462"/>
                  </a:cubicBezTo>
                  <a:lnTo>
                    <a:pt x="836" y="2462"/>
                  </a:lnTo>
                  <a:cubicBezTo>
                    <a:pt x="849" y="2463"/>
                    <a:pt x="861" y="2463"/>
                    <a:pt x="874" y="2463"/>
                  </a:cubicBezTo>
                  <a:cubicBezTo>
                    <a:pt x="1077" y="2463"/>
                    <a:pt x="1275" y="2395"/>
                    <a:pt x="1433" y="2269"/>
                  </a:cubicBezTo>
                  <a:cubicBezTo>
                    <a:pt x="1615" y="2081"/>
                    <a:pt x="1596" y="1159"/>
                    <a:pt x="1596" y="880"/>
                  </a:cubicBezTo>
                  <a:cubicBezTo>
                    <a:pt x="1596" y="851"/>
                    <a:pt x="1584" y="824"/>
                    <a:pt x="1561" y="805"/>
                  </a:cubicBezTo>
                  <a:cubicBezTo>
                    <a:pt x="1356" y="611"/>
                    <a:pt x="683" y="0"/>
                    <a:pt x="34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5713600" y="1266400"/>
              <a:ext cx="47450" cy="24625"/>
            </a:xfrm>
            <a:custGeom>
              <a:avLst/>
              <a:gdLst/>
              <a:ahLst/>
              <a:cxnLst/>
              <a:rect l="l" t="t" r="r" b="b"/>
              <a:pathLst>
                <a:path w="1898" h="985" extrusionOk="0">
                  <a:moveTo>
                    <a:pt x="1501" y="0"/>
                  </a:moveTo>
                  <a:cubicBezTo>
                    <a:pt x="1217" y="0"/>
                    <a:pt x="834" y="147"/>
                    <a:pt x="834" y="147"/>
                  </a:cubicBezTo>
                  <a:cubicBezTo>
                    <a:pt x="834" y="147"/>
                    <a:pt x="0" y="410"/>
                    <a:pt x="2" y="662"/>
                  </a:cubicBezTo>
                  <a:cubicBezTo>
                    <a:pt x="4" y="849"/>
                    <a:pt x="332" y="984"/>
                    <a:pt x="665" y="984"/>
                  </a:cubicBezTo>
                  <a:cubicBezTo>
                    <a:pt x="780" y="984"/>
                    <a:pt x="895" y="968"/>
                    <a:pt x="998" y="933"/>
                  </a:cubicBezTo>
                  <a:cubicBezTo>
                    <a:pt x="1398" y="794"/>
                    <a:pt x="1897" y="534"/>
                    <a:pt x="1791" y="148"/>
                  </a:cubicBezTo>
                  <a:cubicBezTo>
                    <a:pt x="1760" y="37"/>
                    <a:pt x="164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p:cNvSpPr/>
            <p:nvPr/>
          </p:nvSpPr>
          <p:spPr>
            <a:xfrm>
              <a:off x="5710975" y="1263750"/>
              <a:ext cx="52475" cy="29950"/>
            </a:xfrm>
            <a:custGeom>
              <a:avLst/>
              <a:gdLst/>
              <a:ahLst/>
              <a:cxnLst/>
              <a:rect l="l" t="t" r="r" b="b"/>
              <a:pathLst>
                <a:path w="2099" h="1198" extrusionOk="0">
                  <a:moveTo>
                    <a:pt x="1637" y="213"/>
                  </a:moveTo>
                  <a:cubicBezTo>
                    <a:pt x="1680" y="213"/>
                    <a:pt x="1722" y="220"/>
                    <a:pt x="1761" y="235"/>
                  </a:cubicBezTo>
                  <a:cubicBezTo>
                    <a:pt x="1782" y="244"/>
                    <a:pt x="1797" y="262"/>
                    <a:pt x="1803" y="283"/>
                  </a:cubicBezTo>
                  <a:cubicBezTo>
                    <a:pt x="1892" y="610"/>
                    <a:pt x="1325" y="850"/>
                    <a:pt x="1074" y="935"/>
                  </a:cubicBezTo>
                  <a:cubicBezTo>
                    <a:pt x="975" y="967"/>
                    <a:pt x="873" y="982"/>
                    <a:pt x="771" y="982"/>
                  </a:cubicBezTo>
                  <a:cubicBezTo>
                    <a:pt x="606" y="982"/>
                    <a:pt x="442" y="941"/>
                    <a:pt x="294" y="860"/>
                  </a:cubicBezTo>
                  <a:cubicBezTo>
                    <a:pt x="269" y="841"/>
                    <a:pt x="221" y="802"/>
                    <a:pt x="221" y="764"/>
                  </a:cubicBezTo>
                  <a:cubicBezTo>
                    <a:pt x="221" y="674"/>
                    <a:pt x="589" y="475"/>
                    <a:pt x="979" y="353"/>
                  </a:cubicBezTo>
                  <a:cubicBezTo>
                    <a:pt x="1183" y="272"/>
                    <a:pt x="1399" y="226"/>
                    <a:pt x="1619" y="214"/>
                  </a:cubicBezTo>
                  <a:lnTo>
                    <a:pt x="1608" y="214"/>
                  </a:lnTo>
                  <a:cubicBezTo>
                    <a:pt x="1617" y="213"/>
                    <a:pt x="1627" y="213"/>
                    <a:pt x="1637" y="213"/>
                  </a:cubicBezTo>
                  <a:close/>
                  <a:moveTo>
                    <a:pt x="1603" y="0"/>
                  </a:moveTo>
                  <a:cubicBezTo>
                    <a:pt x="1316" y="0"/>
                    <a:pt x="966" y="128"/>
                    <a:pt x="905" y="152"/>
                  </a:cubicBezTo>
                  <a:cubicBezTo>
                    <a:pt x="629" y="239"/>
                    <a:pt x="1" y="472"/>
                    <a:pt x="1" y="768"/>
                  </a:cubicBezTo>
                  <a:cubicBezTo>
                    <a:pt x="7" y="880"/>
                    <a:pt x="69" y="979"/>
                    <a:pt x="165" y="1037"/>
                  </a:cubicBezTo>
                  <a:cubicBezTo>
                    <a:pt x="336" y="1142"/>
                    <a:pt x="533" y="1197"/>
                    <a:pt x="735" y="1197"/>
                  </a:cubicBezTo>
                  <a:cubicBezTo>
                    <a:pt x="745" y="1197"/>
                    <a:pt x="756" y="1197"/>
                    <a:pt x="766" y="1197"/>
                  </a:cubicBezTo>
                  <a:cubicBezTo>
                    <a:pt x="774" y="1197"/>
                    <a:pt x="782" y="1197"/>
                    <a:pt x="790" y="1197"/>
                  </a:cubicBezTo>
                  <a:cubicBezTo>
                    <a:pt x="910" y="1197"/>
                    <a:pt x="1030" y="1176"/>
                    <a:pt x="1146" y="1140"/>
                  </a:cubicBezTo>
                  <a:cubicBezTo>
                    <a:pt x="1785" y="911"/>
                    <a:pt x="2099" y="588"/>
                    <a:pt x="1999" y="227"/>
                  </a:cubicBezTo>
                  <a:cubicBezTo>
                    <a:pt x="1977" y="149"/>
                    <a:pt x="1923" y="83"/>
                    <a:pt x="1849" y="47"/>
                  </a:cubicBezTo>
                  <a:cubicBezTo>
                    <a:pt x="1781" y="13"/>
                    <a:pt x="1695" y="0"/>
                    <a:pt x="160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5643475" y="1194225"/>
              <a:ext cx="105325" cy="61825"/>
            </a:xfrm>
            <a:custGeom>
              <a:avLst/>
              <a:gdLst/>
              <a:ahLst/>
              <a:cxnLst/>
              <a:rect l="l" t="t" r="r" b="b"/>
              <a:pathLst>
                <a:path w="4213" h="2473" extrusionOk="0">
                  <a:moveTo>
                    <a:pt x="2150" y="1"/>
                  </a:moveTo>
                  <a:cubicBezTo>
                    <a:pt x="1946" y="1"/>
                    <a:pt x="1742" y="9"/>
                    <a:pt x="1538" y="26"/>
                  </a:cubicBezTo>
                  <a:cubicBezTo>
                    <a:pt x="1324" y="41"/>
                    <a:pt x="1118" y="115"/>
                    <a:pt x="946" y="241"/>
                  </a:cubicBezTo>
                  <a:cubicBezTo>
                    <a:pt x="609" y="483"/>
                    <a:pt x="92" y="933"/>
                    <a:pt x="58" y="1457"/>
                  </a:cubicBezTo>
                  <a:cubicBezTo>
                    <a:pt x="0" y="2246"/>
                    <a:pt x="789" y="2472"/>
                    <a:pt x="1520" y="2472"/>
                  </a:cubicBezTo>
                  <a:cubicBezTo>
                    <a:pt x="2253" y="2472"/>
                    <a:pt x="3654" y="1457"/>
                    <a:pt x="3654" y="1457"/>
                  </a:cubicBezTo>
                  <a:cubicBezTo>
                    <a:pt x="3654" y="1457"/>
                    <a:pt x="4212" y="312"/>
                    <a:pt x="3594" y="144"/>
                  </a:cubicBezTo>
                  <a:cubicBezTo>
                    <a:pt x="3118" y="48"/>
                    <a:pt x="2634" y="1"/>
                    <a:pt x="2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5641500" y="1191725"/>
              <a:ext cx="104975" cy="66900"/>
            </a:xfrm>
            <a:custGeom>
              <a:avLst/>
              <a:gdLst/>
              <a:ahLst/>
              <a:cxnLst/>
              <a:rect l="l" t="t" r="r" b="b"/>
              <a:pathLst>
                <a:path w="4199" h="2676" extrusionOk="0">
                  <a:moveTo>
                    <a:pt x="2452" y="212"/>
                  </a:moveTo>
                  <a:cubicBezTo>
                    <a:pt x="2853" y="212"/>
                    <a:pt x="3252" y="256"/>
                    <a:pt x="3644" y="342"/>
                  </a:cubicBezTo>
                  <a:cubicBezTo>
                    <a:pt x="3721" y="360"/>
                    <a:pt x="3786" y="414"/>
                    <a:pt x="3818" y="486"/>
                  </a:cubicBezTo>
                  <a:cubicBezTo>
                    <a:pt x="3937" y="749"/>
                    <a:pt x="3743" y="1270"/>
                    <a:pt x="3645" y="1483"/>
                  </a:cubicBezTo>
                  <a:cubicBezTo>
                    <a:pt x="3466" y="1609"/>
                    <a:pt x="2231" y="2461"/>
                    <a:pt x="1592" y="2461"/>
                  </a:cubicBezTo>
                  <a:cubicBezTo>
                    <a:pt x="1273" y="2461"/>
                    <a:pt x="695" y="2415"/>
                    <a:pt x="405" y="2103"/>
                  </a:cubicBezTo>
                  <a:cubicBezTo>
                    <a:pt x="271" y="1958"/>
                    <a:pt x="209" y="1758"/>
                    <a:pt x="235" y="1561"/>
                  </a:cubicBezTo>
                  <a:cubicBezTo>
                    <a:pt x="277" y="1063"/>
                    <a:pt x="788" y="637"/>
                    <a:pt x="1089" y="422"/>
                  </a:cubicBezTo>
                  <a:cubicBezTo>
                    <a:pt x="1245" y="311"/>
                    <a:pt x="1431" y="244"/>
                    <a:pt x="1623" y="233"/>
                  </a:cubicBezTo>
                  <a:cubicBezTo>
                    <a:pt x="1811" y="214"/>
                    <a:pt x="2056" y="214"/>
                    <a:pt x="2323" y="214"/>
                  </a:cubicBezTo>
                  <a:cubicBezTo>
                    <a:pt x="2366" y="213"/>
                    <a:pt x="2409" y="212"/>
                    <a:pt x="2452" y="212"/>
                  </a:cubicBezTo>
                  <a:close/>
                  <a:moveTo>
                    <a:pt x="2308" y="0"/>
                  </a:moveTo>
                  <a:cubicBezTo>
                    <a:pt x="2039" y="0"/>
                    <a:pt x="1791" y="10"/>
                    <a:pt x="1602" y="20"/>
                  </a:cubicBezTo>
                  <a:cubicBezTo>
                    <a:pt x="1371" y="34"/>
                    <a:pt x="1150" y="114"/>
                    <a:pt x="962" y="250"/>
                  </a:cubicBezTo>
                  <a:cubicBezTo>
                    <a:pt x="560" y="539"/>
                    <a:pt x="69" y="999"/>
                    <a:pt x="30" y="1547"/>
                  </a:cubicBezTo>
                  <a:cubicBezTo>
                    <a:pt x="0" y="1803"/>
                    <a:pt x="83" y="2059"/>
                    <a:pt x="259" y="2248"/>
                  </a:cubicBezTo>
                  <a:cubicBezTo>
                    <a:pt x="585" y="2601"/>
                    <a:pt x="1173" y="2675"/>
                    <a:pt x="1599" y="2675"/>
                  </a:cubicBezTo>
                  <a:cubicBezTo>
                    <a:pt x="2357" y="2675"/>
                    <a:pt x="3743" y="1690"/>
                    <a:pt x="3792" y="1640"/>
                  </a:cubicBezTo>
                  <a:cubicBezTo>
                    <a:pt x="3807" y="1630"/>
                    <a:pt x="3819" y="1617"/>
                    <a:pt x="3827" y="1600"/>
                  </a:cubicBezTo>
                  <a:cubicBezTo>
                    <a:pt x="3864" y="1521"/>
                    <a:pt x="4199" y="813"/>
                    <a:pt x="4011" y="399"/>
                  </a:cubicBezTo>
                  <a:cubicBezTo>
                    <a:pt x="3953" y="268"/>
                    <a:pt x="3837" y="171"/>
                    <a:pt x="3699" y="137"/>
                  </a:cubicBezTo>
                  <a:cubicBezTo>
                    <a:pt x="3305" y="30"/>
                    <a:pt x="2776" y="0"/>
                    <a:pt x="230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5695575" y="1197900"/>
              <a:ext cx="92900" cy="48825"/>
            </a:xfrm>
            <a:custGeom>
              <a:avLst/>
              <a:gdLst/>
              <a:ahLst/>
              <a:cxnLst/>
              <a:rect l="l" t="t" r="r" b="b"/>
              <a:pathLst>
                <a:path w="3716" h="1953" extrusionOk="0">
                  <a:moveTo>
                    <a:pt x="1737" y="0"/>
                  </a:moveTo>
                  <a:cubicBezTo>
                    <a:pt x="1547" y="0"/>
                    <a:pt x="1360" y="20"/>
                    <a:pt x="1177" y="70"/>
                  </a:cubicBezTo>
                  <a:cubicBezTo>
                    <a:pt x="553" y="238"/>
                    <a:pt x="1" y="1364"/>
                    <a:pt x="337" y="1813"/>
                  </a:cubicBezTo>
                  <a:cubicBezTo>
                    <a:pt x="856" y="1906"/>
                    <a:pt x="1382" y="1953"/>
                    <a:pt x="1908" y="1953"/>
                  </a:cubicBezTo>
                  <a:cubicBezTo>
                    <a:pt x="2135" y="1953"/>
                    <a:pt x="2362" y="1944"/>
                    <a:pt x="2588" y="1926"/>
                  </a:cubicBezTo>
                  <a:cubicBezTo>
                    <a:pt x="3656" y="1813"/>
                    <a:pt x="3715" y="406"/>
                    <a:pt x="3096" y="238"/>
                  </a:cubicBezTo>
                  <a:cubicBezTo>
                    <a:pt x="2659" y="119"/>
                    <a:pt x="2193" y="0"/>
                    <a:pt x="17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5697800" y="1195450"/>
              <a:ext cx="88525" cy="54125"/>
            </a:xfrm>
            <a:custGeom>
              <a:avLst/>
              <a:gdLst/>
              <a:ahLst/>
              <a:cxnLst/>
              <a:rect l="l" t="t" r="r" b="b"/>
              <a:pathLst>
                <a:path w="3541" h="2165" extrusionOk="0">
                  <a:moveTo>
                    <a:pt x="1648" y="210"/>
                  </a:moveTo>
                  <a:cubicBezTo>
                    <a:pt x="2073" y="210"/>
                    <a:pt x="2519" y="320"/>
                    <a:pt x="2977" y="445"/>
                  </a:cubicBezTo>
                  <a:cubicBezTo>
                    <a:pt x="3190" y="495"/>
                    <a:pt x="3321" y="762"/>
                    <a:pt x="3296" y="1083"/>
                  </a:cubicBezTo>
                  <a:cubicBezTo>
                    <a:pt x="3272" y="1524"/>
                    <a:pt x="2928" y="1880"/>
                    <a:pt x="2489" y="1919"/>
                  </a:cubicBezTo>
                  <a:cubicBezTo>
                    <a:pt x="2267" y="1935"/>
                    <a:pt x="2045" y="1943"/>
                    <a:pt x="1823" y="1943"/>
                  </a:cubicBezTo>
                  <a:cubicBezTo>
                    <a:pt x="1317" y="1943"/>
                    <a:pt x="812" y="1901"/>
                    <a:pt x="312" y="1816"/>
                  </a:cubicBezTo>
                  <a:cubicBezTo>
                    <a:pt x="230" y="1613"/>
                    <a:pt x="236" y="1386"/>
                    <a:pt x="325" y="1186"/>
                  </a:cubicBezTo>
                  <a:cubicBezTo>
                    <a:pt x="480" y="742"/>
                    <a:pt x="811" y="361"/>
                    <a:pt x="1121" y="276"/>
                  </a:cubicBezTo>
                  <a:cubicBezTo>
                    <a:pt x="1292" y="230"/>
                    <a:pt x="1468" y="210"/>
                    <a:pt x="1648" y="210"/>
                  </a:cubicBezTo>
                  <a:close/>
                  <a:moveTo>
                    <a:pt x="1648" y="1"/>
                  </a:moveTo>
                  <a:cubicBezTo>
                    <a:pt x="1451" y="1"/>
                    <a:pt x="1256" y="23"/>
                    <a:pt x="1064" y="75"/>
                  </a:cubicBezTo>
                  <a:cubicBezTo>
                    <a:pt x="623" y="195"/>
                    <a:pt x="267" y="696"/>
                    <a:pt x="121" y="1122"/>
                  </a:cubicBezTo>
                  <a:cubicBezTo>
                    <a:pt x="1" y="1471"/>
                    <a:pt x="13" y="1777"/>
                    <a:pt x="163" y="1975"/>
                  </a:cubicBezTo>
                  <a:cubicBezTo>
                    <a:pt x="180" y="1996"/>
                    <a:pt x="202" y="2011"/>
                    <a:pt x="229" y="2016"/>
                  </a:cubicBezTo>
                  <a:cubicBezTo>
                    <a:pt x="763" y="2112"/>
                    <a:pt x="1307" y="2161"/>
                    <a:pt x="1850" y="2163"/>
                  </a:cubicBezTo>
                  <a:lnTo>
                    <a:pt x="1849" y="2163"/>
                  </a:lnTo>
                  <a:cubicBezTo>
                    <a:pt x="1886" y="2164"/>
                    <a:pt x="1924" y="2164"/>
                    <a:pt x="1962" y="2164"/>
                  </a:cubicBezTo>
                  <a:cubicBezTo>
                    <a:pt x="2145" y="2164"/>
                    <a:pt x="2328" y="2155"/>
                    <a:pt x="2510" y="2139"/>
                  </a:cubicBezTo>
                  <a:cubicBezTo>
                    <a:pt x="3052" y="2091"/>
                    <a:pt x="3475" y="1654"/>
                    <a:pt x="3506" y="1112"/>
                  </a:cubicBezTo>
                  <a:cubicBezTo>
                    <a:pt x="3540" y="686"/>
                    <a:pt x="3346" y="329"/>
                    <a:pt x="3035" y="244"/>
                  </a:cubicBezTo>
                  <a:cubicBezTo>
                    <a:pt x="2556" y="114"/>
                    <a:pt x="2095" y="1"/>
                    <a:pt x="164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5645800" y="1233250"/>
              <a:ext cx="55375" cy="74350"/>
            </a:xfrm>
            <a:custGeom>
              <a:avLst/>
              <a:gdLst/>
              <a:ahLst/>
              <a:cxnLst/>
              <a:rect l="l" t="t" r="r" b="b"/>
              <a:pathLst>
                <a:path w="2215" h="2974" extrusionOk="0">
                  <a:moveTo>
                    <a:pt x="512" y="0"/>
                  </a:moveTo>
                  <a:cubicBezTo>
                    <a:pt x="129" y="0"/>
                    <a:pt x="0" y="400"/>
                    <a:pt x="188" y="907"/>
                  </a:cubicBezTo>
                  <a:cubicBezTo>
                    <a:pt x="413" y="1509"/>
                    <a:pt x="1240" y="2484"/>
                    <a:pt x="1316" y="2782"/>
                  </a:cubicBezTo>
                  <a:cubicBezTo>
                    <a:pt x="1345" y="2901"/>
                    <a:pt x="1472" y="2973"/>
                    <a:pt x="1617" y="2973"/>
                  </a:cubicBezTo>
                  <a:cubicBezTo>
                    <a:pt x="1835" y="2973"/>
                    <a:pt x="2096" y="2812"/>
                    <a:pt x="2140" y="2406"/>
                  </a:cubicBezTo>
                  <a:cubicBezTo>
                    <a:pt x="2215" y="1730"/>
                    <a:pt x="1654" y="643"/>
                    <a:pt x="1654" y="643"/>
                  </a:cubicBezTo>
                  <a:cubicBezTo>
                    <a:pt x="1409" y="369"/>
                    <a:pt x="1098" y="164"/>
                    <a:pt x="751" y="43"/>
                  </a:cubicBezTo>
                  <a:cubicBezTo>
                    <a:pt x="663" y="14"/>
                    <a:pt x="583" y="0"/>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5644550" y="1230300"/>
              <a:ext cx="59500" cy="80050"/>
            </a:xfrm>
            <a:custGeom>
              <a:avLst/>
              <a:gdLst/>
              <a:ahLst/>
              <a:cxnLst/>
              <a:rect l="l" t="t" r="r" b="b"/>
              <a:pathLst>
                <a:path w="2380" h="3202" extrusionOk="0">
                  <a:moveTo>
                    <a:pt x="543" y="223"/>
                  </a:moveTo>
                  <a:cubicBezTo>
                    <a:pt x="550" y="223"/>
                    <a:pt x="556" y="223"/>
                    <a:pt x="563" y="224"/>
                  </a:cubicBezTo>
                  <a:cubicBezTo>
                    <a:pt x="627" y="228"/>
                    <a:pt x="690" y="240"/>
                    <a:pt x="751" y="261"/>
                  </a:cubicBezTo>
                  <a:cubicBezTo>
                    <a:pt x="1077" y="376"/>
                    <a:pt x="1370" y="566"/>
                    <a:pt x="1604" y="821"/>
                  </a:cubicBezTo>
                  <a:cubicBezTo>
                    <a:pt x="1659" y="934"/>
                    <a:pt x="2141" y="1912"/>
                    <a:pt x="2074" y="2514"/>
                  </a:cubicBezTo>
                  <a:cubicBezTo>
                    <a:pt x="2037" y="2844"/>
                    <a:pt x="1846" y="2974"/>
                    <a:pt x="1678" y="2984"/>
                  </a:cubicBezTo>
                  <a:cubicBezTo>
                    <a:pt x="1671" y="2985"/>
                    <a:pt x="1663" y="2985"/>
                    <a:pt x="1656" y="2985"/>
                  </a:cubicBezTo>
                  <a:cubicBezTo>
                    <a:pt x="1562" y="2985"/>
                    <a:pt x="1481" y="2942"/>
                    <a:pt x="1465" y="2874"/>
                  </a:cubicBezTo>
                  <a:cubicBezTo>
                    <a:pt x="1346" y="2600"/>
                    <a:pt x="1191" y="2343"/>
                    <a:pt x="1007" y="2109"/>
                  </a:cubicBezTo>
                  <a:cubicBezTo>
                    <a:pt x="745" y="1759"/>
                    <a:pt x="520" y="1382"/>
                    <a:pt x="335" y="986"/>
                  </a:cubicBezTo>
                  <a:cubicBezTo>
                    <a:pt x="224" y="690"/>
                    <a:pt x="231" y="428"/>
                    <a:pt x="350" y="303"/>
                  </a:cubicBezTo>
                  <a:cubicBezTo>
                    <a:pt x="402" y="252"/>
                    <a:pt x="471" y="223"/>
                    <a:pt x="543" y="223"/>
                  </a:cubicBezTo>
                  <a:close/>
                  <a:moveTo>
                    <a:pt x="593" y="1"/>
                  </a:moveTo>
                  <a:cubicBezTo>
                    <a:pt x="451" y="1"/>
                    <a:pt x="311" y="54"/>
                    <a:pt x="203" y="155"/>
                  </a:cubicBezTo>
                  <a:cubicBezTo>
                    <a:pt x="21" y="343"/>
                    <a:pt x="0" y="681"/>
                    <a:pt x="143" y="1061"/>
                  </a:cubicBezTo>
                  <a:cubicBezTo>
                    <a:pt x="332" y="1473"/>
                    <a:pt x="565" y="1865"/>
                    <a:pt x="835" y="2228"/>
                  </a:cubicBezTo>
                  <a:cubicBezTo>
                    <a:pt x="1002" y="2445"/>
                    <a:pt x="1145" y="2679"/>
                    <a:pt x="1263" y="2925"/>
                  </a:cubicBezTo>
                  <a:cubicBezTo>
                    <a:pt x="1314" y="3090"/>
                    <a:pt x="1467" y="3200"/>
                    <a:pt x="1637" y="3200"/>
                  </a:cubicBezTo>
                  <a:cubicBezTo>
                    <a:pt x="1647" y="3200"/>
                    <a:pt x="1657" y="3200"/>
                    <a:pt x="1666" y="3199"/>
                  </a:cubicBezTo>
                  <a:lnTo>
                    <a:pt x="1665" y="3197"/>
                  </a:lnTo>
                  <a:lnTo>
                    <a:pt x="1711" y="3202"/>
                  </a:lnTo>
                  <a:cubicBezTo>
                    <a:pt x="2046" y="3163"/>
                    <a:pt x="2301" y="2880"/>
                    <a:pt x="2304" y="2541"/>
                  </a:cubicBezTo>
                  <a:cubicBezTo>
                    <a:pt x="2380" y="1842"/>
                    <a:pt x="1827" y="763"/>
                    <a:pt x="1805" y="715"/>
                  </a:cubicBezTo>
                  <a:lnTo>
                    <a:pt x="1791" y="699"/>
                  </a:lnTo>
                  <a:cubicBezTo>
                    <a:pt x="1537" y="407"/>
                    <a:pt x="1209" y="185"/>
                    <a:pt x="843" y="59"/>
                  </a:cubicBezTo>
                  <a:cubicBezTo>
                    <a:pt x="763" y="20"/>
                    <a:pt x="678" y="1"/>
                    <a:pt x="59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5663675" y="1267725"/>
              <a:ext cx="30950" cy="10725"/>
            </a:xfrm>
            <a:custGeom>
              <a:avLst/>
              <a:gdLst/>
              <a:ahLst/>
              <a:cxnLst/>
              <a:rect l="l" t="t" r="r" b="b"/>
              <a:pathLst>
                <a:path w="1238" h="429" extrusionOk="0">
                  <a:moveTo>
                    <a:pt x="770" y="0"/>
                  </a:moveTo>
                  <a:cubicBezTo>
                    <a:pt x="348" y="0"/>
                    <a:pt x="1" y="429"/>
                    <a:pt x="1" y="429"/>
                  </a:cubicBezTo>
                  <a:lnTo>
                    <a:pt x="1238" y="202"/>
                  </a:lnTo>
                  <a:cubicBezTo>
                    <a:pt x="1081" y="55"/>
                    <a:pt x="921" y="0"/>
                    <a:pt x="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5660650" y="1264950"/>
              <a:ext cx="36925" cy="16150"/>
            </a:xfrm>
            <a:custGeom>
              <a:avLst/>
              <a:gdLst/>
              <a:ahLst/>
              <a:cxnLst/>
              <a:rect l="l" t="t" r="r" b="b"/>
              <a:pathLst>
                <a:path w="1477" h="646" extrusionOk="0">
                  <a:moveTo>
                    <a:pt x="887" y="1"/>
                  </a:moveTo>
                  <a:cubicBezTo>
                    <a:pt x="872" y="1"/>
                    <a:pt x="856" y="1"/>
                    <a:pt x="841" y="2"/>
                  </a:cubicBezTo>
                  <a:cubicBezTo>
                    <a:pt x="527" y="54"/>
                    <a:pt x="242" y="220"/>
                    <a:pt x="41" y="467"/>
                  </a:cubicBezTo>
                  <a:cubicBezTo>
                    <a:pt x="40" y="468"/>
                    <a:pt x="40" y="468"/>
                    <a:pt x="38" y="470"/>
                  </a:cubicBezTo>
                  <a:cubicBezTo>
                    <a:pt x="1" y="516"/>
                    <a:pt x="7" y="584"/>
                    <a:pt x="53" y="622"/>
                  </a:cubicBezTo>
                  <a:cubicBezTo>
                    <a:pt x="72" y="638"/>
                    <a:pt x="98" y="646"/>
                    <a:pt x="122" y="646"/>
                  </a:cubicBezTo>
                  <a:cubicBezTo>
                    <a:pt x="156" y="644"/>
                    <a:pt x="187" y="625"/>
                    <a:pt x="205" y="595"/>
                  </a:cubicBezTo>
                  <a:cubicBezTo>
                    <a:pt x="370" y="395"/>
                    <a:pt x="601" y="258"/>
                    <a:pt x="856" y="209"/>
                  </a:cubicBezTo>
                  <a:cubicBezTo>
                    <a:pt x="864" y="209"/>
                    <a:pt x="872" y="209"/>
                    <a:pt x="881" y="209"/>
                  </a:cubicBezTo>
                  <a:cubicBezTo>
                    <a:pt x="1032" y="209"/>
                    <a:pt x="1177" y="272"/>
                    <a:pt x="1281" y="382"/>
                  </a:cubicBezTo>
                  <a:lnTo>
                    <a:pt x="1283" y="382"/>
                  </a:lnTo>
                  <a:cubicBezTo>
                    <a:pt x="1304" y="403"/>
                    <a:pt x="1331" y="413"/>
                    <a:pt x="1358" y="413"/>
                  </a:cubicBezTo>
                  <a:cubicBezTo>
                    <a:pt x="1385" y="413"/>
                    <a:pt x="1412" y="403"/>
                    <a:pt x="1433" y="382"/>
                  </a:cubicBezTo>
                  <a:cubicBezTo>
                    <a:pt x="1435" y="380"/>
                    <a:pt x="1436" y="379"/>
                    <a:pt x="1438" y="378"/>
                  </a:cubicBezTo>
                  <a:cubicBezTo>
                    <a:pt x="1476" y="336"/>
                    <a:pt x="1475" y="270"/>
                    <a:pt x="1433" y="232"/>
                  </a:cubicBezTo>
                  <a:cubicBezTo>
                    <a:pt x="1289" y="83"/>
                    <a:pt x="1092" y="1"/>
                    <a:pt x="88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5764875" y="1206175"/>
              <a:ext cx="66700" cy="47800"/>
            </a:xfrm>
            <a:custGeom>
              <a:avLst/>
              <a:gdLst/>
              <a:ahLst/>
              <a:cxnLst/>
              <a:rect l="l" t="t" r="r" b="b"/>
              <a:pathLst>
                <a:path w="2668" h="1912" extrusionOk="0">
                  <a:moveTo>
                    <a:pt x="564" y="1"/>
                  </a:moveTo>
                  <a:cubicBezTo>
                    <a:pt x="564" y="1"/>
                    <a:pt x="1" y="337"/>
                    <a:pt x="1" y="864"/>
                  </a:cubicBezTo>
                  <a:cubicBezTo>
                    <a:pt x="1" y="1391"/>
                    <a:pt x="263" y="1505"/>
                    <a:pt x="564" y="1576"/>
                  </a:cubicBezTo>
                  <a:cubicBezTo>
                    <a:pt x="815" y="1637"/>
                    <a:pt x="1328" y="1912"/>
                    <a:pt x="1667" y="1912"/>
                  </a:cubicBezTo>
                  <a:cubicBezTo>
                    <a:pt x="1733" y="1912"/>
                    <a:pt x="1793" y="1901"/>
                    <a:pt x="1843" y="1877"/>
                  </a:cubicBezTo>
                  <a:cubicBezTo>
                    <a:pt x="2148" y="1728"/>
                    <a:pt x="2668" y="1201"/>
                    <a:pt x="2105" y="638"/>
                  </a:cubicBezTo>
                  <a:cubicBezTo>
                    <a:pt x="1542" y="75"/>
                    <a:pt x="564" y="1"/>
                    <a:pt x="5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5762425" y="1203500"/>
              <a:ext cx="64725" cy="53150"/>
            </a:xfrm>
            <a:custGeom>
              <a:avLst/>
              <a:gdLst/>
              <a:ahLst/>
              <a:cxnLst/>
              <a:rect l="l" t="t" r="r" b="b"/>
              <a:pathLst>
                <a:path w="2589" h="2126" extrusionOk="0">
                  <a:moveTo>
                    <a:pt x="698" y="217"/>
                  </a:moveTo>
                  <a:cubicBezTo>
                    <a:pt x="889" y="239"/>
                    <a:pt x="1664" y="355"/>
                    <a:pt x="2131" y="819"/>
                  </a:cubicBezTo>
                  <a:cubicBezTo>
                    <a:pt x="2285" y="948"/>
                    <a:pt x="2364" y="1143"/>
                    <a:pt x="2344" y="1341"/>
                  </a:cubicBezTo>
                  <a:cubicBezTo>
                    <a:pt x="2282" y="1579"/>
                    <a:pt x="2119" y="1778"/>
                    <a:pt x="1898" y="1889"/>
                  </a:cubicBezTo>
                  <a:cubicBezTo>
                    <a:pt x="1864" y="1906"/>
                    <a:pt x="1821" y="1913"/>
                    <a:pt x="1771" y="1913"/>
                  </a:cubicBezTo>
                  <a:cubicBezTo>
                    <a:pt x="1574" y="1913"/>
                    <a:pt x="1275" y="1795"/>
                    <a:pt x="1044" y="1702"/>
                  </a:cubicBezTo>
                  <a:cubicBezTo>
                    <a:pt x="931" y="1655"/>
                    <a:pt x="815" y="1613"/>
                    <a:pt x="697" y="1579"/>
                  </a:cubicBezTo>
                  <a:cubicBezTo>
                    <a:pt x="416" y="1509"/>
                    <a:pt x="215" y="1423"/>
                    <a:pt x="215" y="971"/>
                  </a:cubicBezTo>
                  <a:cubicBezTo>
                    <a:pt x="215" y="578"/>
                    <a:pt x="588" y="292"/>
                    <a:pt x="698" y="217"/>
                  </a:cubicBezTo>
                  <a:close/>
                  <a:moveTo>
                    <a:pt x="671" y="0"/>
                  </a:moveTo>
                  <a:cubicBezTo>
                    <a:pt x="651" y="0"/>
                    <a:pt x="631" y="6"/>
                    <a:pt x="614" y="15"/>
                  </a:cubicBezTo>
                  <a:cubicBezTo>
                    <a:pt x="589" y="30"/>
                    <a:pt x="1" y="370"/>
                    <a:pt x="1" y="971"/>
                  </a:cubicBezTo>
                  <a:cubicBezTo>
                    <a:pt x="1" y="1573"/>
                    <a:pt x="328" y="1710"/>
                    <a:pt x="639" y="1786"/>
                  </a:cubicBezTo>
                  <a:cubicBezTo>
                    <a:pt x="718" y="1807"/>
                    <a:pt x="836" y="1851"/>
                    <a:pt x="960" y="1900"/>
                  </a:cubicBezTo>
                  <a:cubicBezTo>
                    <a:pt x="1214" y="2021"/>
                    <a:pt x="1487" y="2097"/>
                    <a:pt x="1767" y="2125"/>
                  </a:cubicBezTo>
                  <a:cubicBezTo>
                    <a:pt x="1773" y="2126"/>
                    <a:pt x="1779" y="2126"/>
                    <a:pt x="1785" y="2126"/>
                  </a:cubicBezTo>
                  <a:cubicBezTo>
                    <a:pt x="1857" y="2126"/>
                    <a:pt x="1928" y="2109"/>
                    <a:pt x="1994" y="2078"/>
                  </a:cubicBezTo>
                  <a:cubicBezTo>
                    <a:pt x="2276" y="1938"/>
                    <a:pt x="2481" y="1680"/>
                    <a:pt x="2556" y="1375"/>
                  </a:cubicBezTo>
                  <a:cubicBezTo>
                    <a:pt x="2588" y="1108"/>
                    <a:pt x="2487" y="845"/>
                    <a:pt x="2285" y="671"/>
                  </a:cubicBezTo>
                  <a:cubicBezTo>
                    <a:pt x="1700" y="85"/>
                    <a:pt x="718" y="1"/>
                    <a:pt x="678" y="1"/>
                  </a:cubicBezTo>
                  <a:cubicBezTo>
                    <a:pt x="676" y="0"/>
                    <a:pt x="674" y="0"/>
                    <a:pt x="67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5804425" y="1233350"/>
              <a:ext cx="38475" cy="36875"/>
            </a:xfrm>
            <a:custGeom>
              <a:avLst/>
              <a:gdLst/>
              <a:ahLst/>
              <a:cxnLst/>
              <a:rect l="l" t="t" r="r" b="b"/>
              <a:pathLst>
                <a:path w="1539" h="1475" extrusionOk="0">
                  <a:moveTo>
                    <a:pt x="751" y="0"/>
                  </a:moveTo>
                  <a:cubicBezTo>
                    <a:pt x="605" y="0"/>
                    <a:pt x="68" y="27"/>
                    <a:pt x="37" y="415"/>
                  </a:cubicBezTo>
                  <a:cubicBezTo>
                    <a:pt x="0" y="864"/>
                    <a:pt x="186" y="940"/>
                    <a:pt x="374" y="1089"/>
                  </a:cubicBezTo>
                  <a:cubicBezTo>
                    <a:pt x="518" y="1204"/>
                    <a:pt x="861" y="1475"/>
                    <a:pt x="1115" y="1475"/>
                  </a:cubicBezTo>
                  <a:cubicBezTo>
                    <a:pt x="1191" y="1475"/>
                    <a:pt x="1260" y="1450"/>
                    <a:pt x="1312" y="1390"/>
                  </a:cubicBezTo>
                  <a:cubicBezTo>
                    <a:pt x="1538" y="1128"/>
                    <a:pt x="1199" y="188"/>
                    <a:pt x="788" y="1"/>
                  </a:cubicBezTo>
                  <a:cubicBezTo>
                    <a:pt x="788" y="1"/>
                    <a:pt x="774" y="0"/>
                    <a:pt x="7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7"/>
            <p:cNvSpPr/>
            <p:nvPr/>
          </p:nvSpPr>
          <p:spPr>
            <a:xfrm>
              <a:off x="5801025" y="1230700"/>
              <a:ext cx="41225" cy="42200"/>
            </a:xfrm>
            <a:custGeom>
              <a:avLst/>
              <a:gdLst/>
              <a:ahLst/>
              <a:cxnLst/>
              <a:rect l="l" t="t" r="r" b="b"/>
              <a:pathLst>
                <a:path w="1649" h="1688" extrusionOk="0">
                  <a:moveTo>
                    <a:pt x="891" y="214"/>
                  </a:moveTo>
                  <a:cubicBezTo>
                    <a:pt x="1152" y="410"/>
                    <a:pt x="1327" y="699"/>
                    <a:pt x="1382" y="1019"/>
                  </a:cubicBezTo>
                  <a:cubicBezTo>
                    <a:pt x="1432" y="1152"/>
                    <a:pt x="1426" y="1299"/>
                    <a:pt x="1363" y="1427"/>
                  </a:cubicBezTo>
                  <a:cubicBezTo>
                    <a:pt x="1341" y="1452"/>
                    <a:pt x="1305" y="1474"/>
                    <a:pt x="1244" y="1474"/>
                  </a:cubicBezTo>
                  <a:cubicBezTo>
                    <a:pt x="1130" y="1474"/>
                    <a:pt x="929" y="1397"/>
                    <a:pt x="571" y="1112"/>
                  </a:cubicBezTo>
                  <a:lnTo>
                    <a:pt x="501" y="1058"/>
                  </a:lnTo>
                  <a:cubicBezTo>
                    <a:pt x="313" y="954"/>
                    <a:pt x="220" y="737"/>
                    <a:pt x="273" y="530"/>
                  </a:cubicBezTo>
                  <a:cubicBezTo>
                    <a:pt x="298" y="235"/>
                    <a:pt x="751" y="214"/>
                    <a:pt x="879" y="214"/>
                  </a:cubicBezTo>
                  <a:close/>
                  <a:moveTo>
                    <a:pt x="876" y="0"/>
                  </a:moveTo>
                  <a:cubicBezTo>
                    <a:pt x="714" y="0"/>
                    <a:pt x="101" y="29"/>
                    <a:pt x="62" y="512"/>
                  </a:cubicBezTo>
                  <a:cubicBezTo>
                    <a:pt x="1" y="793"/>
                    <a:pt x="127" y="1082"/>
                    <a:pt x="373" y="1229"/>
                  </a:cubicBezTo>
                  <a:cubicBezTo>
                    <a:pt x="394" y="1246"/>
                    <a:pt x="418" y="1261"/>
                    <a:pt x="440" y="1280"/>
                  </a:cubicBezTo>
                  <a:cubicBezTo>
                    <a:pt x="584" y="1395"/>
                    <a:pt x="951" y="1688"/>
                    <a:pt x="1250" y="1688"/>
                  </a:cubicBezTo>
                  <a:cubicBezTo>
                    <a:pt x="1353" y="1688"/>
                    <a:pt x="1449" y="1643"/>
                    <a:pt x="1516" y="1566"/>
                  </a:cubicBezTo>
                  <a:cubicBezTo>
                    <a:pt x="1625" y="1387"/>
                    <a:pt x="1649" y="1171"/>
                    <a:pt x="1582" y="973"/>
                  </a:cubicBezTo>
                  <a:cubicBezTo>
                    <a:pt x="1499" y="600"/>
                    <a:pt x="1256" y="148"/>
                    <a:pt x="954" y="11"/>
                  </a:cubicBezTo>
                  <a:cubicBezTo>
                    <a:pt x="942" y="5"/>
                    <a:pt x="928" y="2"/>
                    <a:pt x="915" y="1"/>
                  </a:cubicBezTo>
                  <a:cubicBezTo>
                    <a:pt x="912" y="1"/>
                    <a:pt x="898" y="0"/>
                    <a:pt x="87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4914075" y="1643400"/>
              <a:ext cx="171025" cy="491575"/>
            </a:xfrm>
            <a:custGeom>
              <a:avLst/>
              <a:gdLst/>
              <a:ahLst/>
              <a:cxnLst/>
              <a:rect l="l" t="t" r="r" b="b"/>
              <a:pathLst>
                <a:path w="6841" h="19663" extrusionOk="0">
                  <a:moveTo>
                    <a:pt x="5791" y="1"/>
                  </a:moveTo>
                  <a:lnTo>
                    <a:pt x="1655" y="297"/>
                  </a:lnTo>
                  <a:cubicBezTo>
                    <a:pt x="1655" y="297"/>
                    <a:pt x="0" y="4125"/>
                    <a:pt x="0" y="6677"/>
                  </a:cubicBezTo>
                  <a:cubicBezTo>
                    <a:pt x="0" y="9231"/>
                    <a:pt x="1729" y="15234"/>
                    <a:pt x="1729" y="15234"/>
                  </a:cubicBezTo>
                  <a:lnTo>
                    <a:pt x="1729" y="19662"/>
                  </a:lnTo>
                  <a:lnTo>
                    <a:pt x="4740" y="19662"/>
                  </a:lnTo>
                  <a:lnTo>
                    <a:pt x="4817" y="14411"/>
                  </a:lnTo>
                  <a:cubicBezTo>
                    <a:pt x="4817" y="14411"/>
                    <a:pt x="6541" y="9381"/>
                    <a:pt x="6692" y="5252"/>
                  </a:cubicBezTo>
                  <a:cubicBezTo>
                    <a:pt x="6841" y="1125"/>
                    <a:pt x="5791" y="1"/>
                    <a:pt x="5791"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4911425" y="1640675"/>
              <a:ext cx="176125" cy="496900"/>
            </a:xfrm>
            <a:custGeom>
              <a:avLst/>
              <a:gdLst/>
              <a:ahLst/>
              <a:cxnLst/>
              <a:rect l="l" t="t" r="r" b="b"/>
              <a:pathLst>
                <a:path w="7045" h="19876" extrusionOk="0">
                  <a:moveTo>
                    <a:pt x="5843" y="216"/>
                  </a:moveTo>
                  <a:cubicBezTo>
                    <a:pt x="6012" y="451"/>
                    <a:pt x="6819" y="1730"/>
                    <a:pt x="6686" y="5355"/>
                  </a:cubicBezTo>
                  <a:cubicBezTo>
                    <a:pt x="6539" y="9420"/>
                    <a:pt x="4832" y="14432"/>
                    <a:pt x="4816" y="14481"/>
                  </a:cubicBezTo>
                  <a:cubicBezTo>
                    <a:pt x="4814" y="14491"/>
                    <a:pt x="4814" y="14503"/>
                    <a:pt x="4816" y="14515"/>
                  </a:cubicBezTo>
                  <a:lnTo>
                    <a:pt x="4741" y="19663"/>
                  </a:lnTo>
                  <a:lnTo>
                    <a:pt x="1951" y="19663"/>
                  </a:lnTo>
                  <a:lnTo>
                    <a:pt x="1944" y="15346"/>
                  </a:lnTo>
                  <a:cubicBezTo>
                    <a:pt x="1944" y="15337"/>
                    <a:pt x="1944" y="15327"/>
                    <a:pt x="1944" y="15316"/>
                  </a:cubicBezTo>
                  <a:cubicBezTo>
                    <a:pt x="1926" y="15252"/>
                    <a:pt x="220" y="9295"/>
                    <a:pt x="220" y="6786"/>
                  </a:cubicBezTo>
                  <a:cubicBezTo>
                    <a:pt x="220" y="4458"/>
                    <a:pt x="1625" y="1003"/>
                    <a:pt x="1840" y="509"/>
                  </a:cubicBezTo>
                  <a:lnTo>
                    <a:pt x="5843" y="216"/>
                  </a:lnTo>
                  <a:close/>
                  <a:moveTo>
                    <a:pt x="5889" y="1"/>
                  </a:moveTo>
                  <a:cubicBezTo>
                    <a:pt x="5886" y="1"/>
                    <a:pt x="5883" y="1"/>
                    <a:pt x="5881" y="1"/>
                  </a:cubicBezTo>
                  <a:lnTo>
                    <a:pt x="1752" y="302"/>
                  </a:lnTo>
                  <a:cubicBezTo>
                    <a:pt x="1711" y="303"/>
                    <a:pt x="1677" y="329"/>
                    <a:pt x="1662" y="366"/>
                  </a:cubicBezTo>
                  <a:cubicBezTo>
                    <a:pt x="1644" y="403"/>
                    <a:pt x="1" y="4288"/>
                    <a:pt x="1" y="6786"/>
                  </a:cubicBezTo>
                  <a:cubicBezTo>
                    <a:pt x="1" y="9286"/>
                    <a:pt x="1613" y="14955"/>
                    <a:pt x="1728" y="15357"/>
                  </a:cubicBezTo>
                  <a:lnTo>
                    <a:pt x="1728" y="19770"/>
                  </a:lnTo>
                  <a:cubicBezTo>
                    <a:pt x="1728" y="19828"/>
                    <a:pt x="1776" y="19875"/>
                    <a:pt x="1835" y="19875"/>
                  </a:cubicBezTo>
                  <a:lnTo>
                    <a:pt x="4846" y="19875"/>
                  </a:lnTo>
                  <a:cubicBezTo>
                    <a:pt x="4899" y="19871"/>
                    <a:pt x="4941" y="19826"/>
                    <a:pt x="4941" y="19771"/>
                  </a:cubicBezTo>
                  <a:lnTo>
                    <a:pt x="5018" y="14536"/>
                  </a:lnTo>
                  <a:cubicBezTo>
                    <a:pt x="5126" y="14216"/>
                    <a:pt x="6750" y="9346"/>
                    <a:pt x="6893" y="5366"/>
                  </a:cubicBezTo>
                  <a:cubicBezTo>
                    <a:pt x="7045" y="1240"/>
                    <a:pt x="6009" y="82"/>
                    <a:pt x="5965" y="35"/>
                  </a:cubicBezTo>
                  <a:cubicBezTo>
                    <a:pt x="5945" y="14"/>
                    <a:pt x="5917" y="1"/>
                    <a:pt x="5889"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4989150" y="1643400"/>
              <a:ext cx="95950" cy="491575"/>
            </a:xfrm>
            <a:custGeom>
              <a:avLst/>
              <a:gdLst/>
              <a:ahLst/>
              <a:cxnLst/>
              <a:rect l="l" t="t" r="r" b="b"/>
              <a:pathLst>
                <a:path w="3838" h="19663" extrusionOk="0">
                  <a:moveTo>
                    <a:pt x="2788" y="1"/>
                  </a:moveTo>
                  <a:lnTo>
                    <a:pt x="1" y="199"/>
                  </a:lnTo>
                  <a:lnTo>
                    <a:pt x="1" y="19662"/>
                  </a:lnTo>
                  <a:lnTo>
                    <a:pt x="1737" y="19662"/>
                  </a:lnTo>
                  <a:lnTo>
                    <a:pt x="1814" y="14411"/>
                  </a:lnTo>
                  <a:cubicBezTo>
                    <a:pt x="1814" y="14411"/>
                    <a:pt x="3538" y="9381"/>
                    <a:pt x="3689" y="5252"/>
                  </a:cubicBezTo>
                  <a:cubicBezTo>
                    <a:pt x="3838" y="1125"/>
                    <a:pt x="2788" y="1"/>
                    <a:pt x="278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4986775" y="1640700"/>
              <a:ext cx="100850" cy="496875"/>
            </a:xfrm>
            <a:custGeom>
              <a:avLst/>
              <a:gdLst/>
              <a:ahLst/>
              <a:cxnLst/>
              <a:rect l="l" t="t" r="r" b="b"/>
              <a:pathLst>
                <a:path w="4034" h="19875" extrusionOk="0">
                  <a:moveTo>
                    <a:pt x="2829" y="215"/>
                  </a:moveTo>
                  <a:cubicBezTo>
                    <a:pt x="2998" y="450"/>
                    <a:pt x="3805" y="1729"/>
                    <a:pt x="3672" y="5354"/>
                  </a:cubicBezTo>
                  <a:cubicBezTo>
                    <a:pt x="3525" y="9419"/>
                    <a:pt x="1818" y="14431"/>
                    <a:pt x="1802" y="14480"/>
                  </a:cubicBezTo>
                  <a:cubicBezTo>
                    <a:pt x="1800" y="14490"/>
                    <a:pt x="1800" y="14502"/>
                    <a:pt x="1802" y="14514"/>
                  </a:cubicBezTo>
                  <a:lnTo>
                    <a:pt x="1727" y="19662"/>
                  </a:lnTo>
                  <a:lnTo>
                    <a:pt x="213" y="19662"/>
                  </a:lnTo>
                  <a:lnTo>
                    <a:pt x="209" y="407"/>
                  </a:lnTo>
                  <a:lnTo>
                    <a:pt x="2829" y="215"/>
                  </a:lnTo>
                  <a:close/>
                  <a:moveTo>
                    <a:pt x="2875" y="0"/>
                  </a:moveTo>
                  <a:cubicBezTo>
                    <a:pt x="2873" y="0"/>
                    <a:pt x="2871" y="0"/>
                    <a:pt x="2869" y="0"/>
                  </a:cubicBezTo>
                  <a:lnTo>
                    <a:pt x="99" y="200"/>
                  </a:lnTo>
                  <a:cubicBezTo>
                    <a:pt x="42" y="204"/>
                    <a:pt x="0" y="252"/>
                    <a:pt x="0" y="307"/>
                  </a:cubicBezTo>
                  <a:lnTo>
                    <a:pt x="0" y="19769"/>
                  </a:lnTo>
                  <a:cubicBezTo>
                    <a:pt x="0" y="19827"/>
                    <a:pt x="48" y="19874"/>
                    <a:pt x="106" y="19874"/>
                  </a:cubicBezTo>
                  <a:lnTo>
                    <a:pt x="1832" y="19874"/>
                  </a:lnTo>
                  <a:cubicBezTo>
                    <a:pt x="1885" y="19871"/>
                    <a:pt x="1927" y="19825"/>
                    <a:pt x="1927" y="19770"/>
                  </a:cubicBezTo>
                  <a:lnTo>
                    <a:pt x="2009" y="14535"/>
                  </a:lnTo>
                  <a:cubicBezTo>
                    <a:pt x="2115" y="14215"/>
                    <a:pt x="3741" y="9345"/>
                    <a:pt x="3883" y="5365"/>
                  </a:cubicBezTo>
                  <a:cubicBezTo>
                    <a:pt x="4034" y="1239"/>
                    <a:pt x="2998" y="81"/>
                    <a:pt x="2956" y="34"/>
                  </a:cubicBezTo>
                  <a:cubicBezTo>
                    <a:pt x="2935" y="12"/>
                    <a:pt x="2906" y="0"/>
                    <a:pt x="287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4863200" y="1401000"/>
              <a:ext cx="294825" cy="274750"/>
            </a:xfrm>
            <a:custGeom>
              <a:avLst/>
              <a:gdLst/>
              <a:ahLst/>
              <a:cxnLst/>
              <a:rect l="l" t="t" r="r" b="b"/>
              <a:pathLst>
                <a:path w="11793" h="10990" extrusionOk="0">
                  <a:moveTo>
                    <a:pt x="6959" y="0"/>
                  </a:moveTo>
                  <a:cubicBezTo>
                    <a:pt x="5051" y="0"/>
                    <a:pt x="2620" y="2370"/>
                    <a:pt x="1431" y="4740"/>
                  </a:cubicBezTo>
                  <a:cubicBezTo>
                    <a:pt x="0" y="7591"/>
                    <a:pt x="2710" y="10145"/>
                    <a:pt x="5408" y="10821"/>
                  </a:cubicBezTo>
                  <a:cubicBezTo>
                    <a:pt x="5884" y="10940"/>
                    <a:pt x="6309" y="10989"/>
                    <a:pt x="6686" y="10989"/>
                  </a:cubicBezTo>
                  <a:cubicBezTo>
                    <a:pt x="8447" y="10989"/>
                    <a:pt x="9167" y="9919"/>
                    <a:pt x="9167" y="9919"/>
                  </a:cubicBezTo>
                  <a:cubicBezTo>
                    <a:pt x="9167" y="9919"/>
                    <a:pt x="11042" y="8717"/>
                    <a:pt x="11417" y="6692"/>
                  </a:cubicBezTo>
                  <a:cubicBezTo>
                    <a:pt x="11792" y="4666"/>
                    <a:pt x="9992" y="1588"/>
                    <a:pt x="8042" y="314"/>
                  </a:cubicBezTo>
                  <a:cubicBezTo>
                    <a:pt x="7712" y="98"/>
                    <a:pt x="7346" y="0"/>
                    <a:pt x="69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4883300" y="1398225"/>
              <a:ext cx="277875" cy="280125"/>
            </a:xfrm>
            <a:custGeom>
              <a:avLst/>
              <a:gdLst/>
              <a:ahLst/>
              <a:cxnLst/>
              <a:rect l="l" t="t" r="r" b="b"/>
              <a:pathLst>
                <a:path w="11115" h="11205" extrusionOk="0">
                  <a:moveTo>
                    <a:pt x="6176" y="217"/>
                  </a:moveTo>
                  <a:cubicBezTo>
                    <a:pt x="6533" y="217"/>
                    <a:pt x="6881" y="323"/>
                    <a:pt x="7178" y="518"/>
                  </a:cubicBezTo>
                  <a:cubicBezTo>
                    <a:pt x="9030" y="1729"/>
                    <a:pt x="10890" y="4732"/>
                    <a:pt x="10509" y="6788"/>
                  </a:cubicBezTo>
                  <a:cubicBezTo>
                    <a:pt x="10146" y="8743"/>
                    <a:pt x="8323" y="9933"/>
                    <a:pt x="8305" y="9945"/>
                  </a:cubicBezTo>
                  <a:cubicBezTo>
                    <a:pt x="8293" y="9952"/>
                    <a:pt x="8283" y="9963"/>
                    <a:pt x="8274" y="9975"/>
                  </a:cubicBezTo>
                  <a:cubicBezTo>
                    <a:pt x="8241" y="10021"/>
                    <a:pt x="7561" y="10990"/>
                    <a:pt x="5896" y="10990"/>
                  </a:cubicBezTo>
                  <a:cubicBezTo>
                    <a:pt x="5526" y="10990"/>
                    <a:pt x="5107" y="10943"/>
                    <a:pt x="4637" y="10826"/>
                  </a:cubicBezTo>
                  <a:cubicBezTo>
                    <a:pt x="2853" y="10386"/>
                    <a:pt x="1298" y="9205"/>
                    <a:pt x="658" y="7826"/>
                  </a:cubicBezTo>
                  <a:cubicBezTo>
                    <a:pt x="220" y="6894"/>
                    <a:pt x="247" y="5809"/>
                    <a:pt x="730" y="4899"/>
                  </a:cubicBezTo>
                  <a:cubicBezTo>
                    <a:pt x="1840" y="2685"/>
                    <a:pt x="3828" y="757"/>
                    <a:pt x="5466" y="316"/>
                  </a:cubicBezTo>
                  <a:cubicBezTo>
                    <a:pt x="5689" y="252"/>
                    <a:pt x="5922" y="219"/>
                    <a:pt x="6154" y="218"/>
                  </a:cubicBezTo>
                  <a:cubicBezTo>
                    <a:pt x="6161" y="218"/>
                    <a:pt x="6169" y="217"/>
                    <a:pt x="6176" y="217"/>
                  </a:cubicBezTo>
                  <a:close/>
                  <a:moveTo>
                    <a:pt x="6109" y="1"/>
                  </a:moveTo>
                  <a:cubicBezTo>
                    <a:pt x="5873" y="1"/>
                    <a:pt x="5637" y="38"/>
                    <a:pt x="5408" y="113"/>
                  </a:cubicBezTo>
                  <a:cubicBezTo>
                    <a:pt x="3493" y="627"/>
                    <a:pt x="1507" y="2863"/>
                    <a:pt x="538" y="4805"/>
                  </a:cubicBezTo>
                  <a:cubicBezTo>
                    <a:pt x="27" y="5773"/>
                    <a:pt x="0" y="6924"/>
                    <a:pt x="465" y="7914"/>
                  </a:cubicBezTo>
                  <a:cubicBezTo>
                    <a:pt x="1124" y="9349"/>
                    <a:pt x="2743" y="10573"/>
                    <a:pt x="4585" y="11033"/>
                  </a:cubicBezTo>
                  <a:cubicBezTo>
                    <a:pt x="5007" y="11143"/>
                    <a:pt x="5441" y="11200"/>
                    <a:pt x="5877" y="11204"/>
                  </a:cubicBezTo>
                  <a:cubicBezTo>
                    <a:pt x="7550" y="11204"/>
                    <a:pt x="8317" y="10257"/>
                    <a:pt x="8438" y="10113"/>
                  </a:cubicBezTo>
                  <a:cubicBezTo>
                    <a:pt x="8640" y="9978"/>
                    <a:pt x="10356" y="8795"/>
                    <a:pt x="10720" y="6827"/>
                  </a:cubicBezTo>
                  <a:cubicBezTo>
                    <a:pt x="11115" y="4692"/>
                    <a:pt x="9203" y="1587"/>
                    <a:pt x="7294" y="340"/>
                  </a:cubicBezTo>
                  <a:cubicBezTo>
                    <a:pt x="6935" y="116"/>
                    <a:pt x="6523" y="1"/>
                    <a:pt x="6109"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4975075" y="1422775"/>
              <a:ext cx="66700" cy="170625"/>
            </a:xfrm>
            <a:custGeom>
              <a:avLst/>
              <a:gdLst/>
              <a:ahLst/>
              <a:cxnLst/>
              <a:rect l="l" t="t" r="r" b="b"/>
              <a:pathLst>
                <a:path w="2668" h="6825" extrusionOk="0">
                  <a:moveTo>
                    <a:pt x="117" y="0"/>
                  </a:moveTo>
                  <a:cubicBezTo>
                    <a:pt x="113" y="0"/>
                    <a:pt x="108" y="0"/>
                    <a:pt x="104" y="1"/>
                  </a:cubicBezTo>
                  <a:cubicBezTo>
                    <a:pt x="102" y="1"/>
                    <a:pt x="102" y="2"/>
                    <a:pt x="101" y="2"/>
                  </a:cubicBezTo>
                  <a:cubicBezTo>
                    <a:pt x="42" y="8"/>
                    <a:pt x="1" y="59"/>
                    <a:pt x="8" y="117"/>
                  </a:cubicBezTo>
                  <a:lnTo>
                    <a:pt x="278" y="2837"/>
                  </a:lnTo>
                  <a:cubicBezTo>
                    <a:pt x="282" y="2872"/>
                    <a:pt x="303" y="2901"/>
                    <a:pt x="331" y="2918"/>
                  </a:cubicBezTo>
                  <a:cubicBezTo>
                    <a:pt x="346" y="2926"/>
                    <a:pt x="362" y="2930"/>
                    <a:pt x="378" y="2930"/>
                  </a:cubicBezTo>
                  <a:cubicBezTo>
                    <a:pt x="394" y="2930"/>
                    <a:pt x="410" y="2926"/>
                    <a:pt x="425" y="2918"/>
                  </a:cubicBezTo>
                  <a:lnTo>
                    <a:pt x="2017" y="2249"/>
                  </a:lnTo>
                  <a:cubicBezTo>
                    <a:pt x="2061" y="2547"/>
                    <a:pt x="2136" y="3280"/>
                    <a:pt x="2274" y="4106"/>
                  </a:cubicBezTo>
                  <a:cubicBezTo>
                    <a:pt x="2392" y="4972"/>
                    <a:pt x="2452" y="5845"/>
                    <a:pt x="2453" y="6719"/>
                  </a:cubicBezTo>
                  <a:cubicBezTo>
                    <a:pt x="2455" y="6777"/>
                    <a:pt x="2502" y="6825"/>
                    <a:pt x="2560" y="6825"/>
                  </a:cubicBezTo>
                  <a:lnTo>
                    <a:pt x="2562" y="6825"/>
                  </a:lnTo>
                  <a:cubicBezTo>
                    <a:pt x="2621" y="6825"/>
                    <a:pt x="2667" y="6776"/>
                    <a:pt x="2666" y="6716"/>
                  </a:cubicBezTo>
                  <a:cubicBezTo>
                    <a:pt x="2664" y="5832"/>
                    <a:pt x="2603" y="4947"/>
                    <a:pt x="2486" y="4070"/>
                  </a:cubicBezTo>
                  <a:cubicBezTo>
                    <a:pt x="2306" y="2998"/>
                    <a:pt x="2215" y="2082"/>
                    <a:pt x="2215" y="2082"/>
                  </a:cubicBezTo>
                  <a:cubicBezTo>
                    <a:pt x="2210" y="2048"/>
                    <a:pt x="2191" y="2018"/>
                    <a:pt x="2161" y="2002"/>
                  </a:cubicBezTo>
                  <a:cubicBezTo>
                    <a:pt x="2146" y="1994"/>
                    <a:pt x="2130" y="1990"/>
                    <a:pt x="2113" y="1990"/>
                  </a:cubicBezTo>
                  <a:cubicBezTo>
                    <a:pt x="2097" y="1990"/>
                    <a:pt x="2080" y="1994"/>
                    <a:pt x="2064" y="2002"/>
                  </a:cubicBezTo>
                  <a:lnTo>
                    <a:pt x="476" y="2671"/>
                  </a:lnTo>
                  <a:lnTo>
                    <a:pt x="218" y="95"/>
                  </a:lnTo>
                  <a:cubicBezTo>
                    <a:pt x="218" y="93"/>
                    <a:pt x="218" y="92"/>
                    <a:pt x="218" y="90"/>
                  </a:cubicBezTo>
                  <a:cubicBezTo>
                    <a:pt x="211" y="38"/>
                    <a:pt x="168" y="0"/>
                    <a:pt x="11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4944150" y="1568300"/>
              <a:ext cx="151975" cy="151950"/>
            </a:xfrm>
            <a:custGeom>
              <a:avLst/>
              <a:gdLst/>
              <a:ahLst/>
              <a:cxnLst/>
              <a:rect l="l" t="t" r="r" b="b"/>
              <a:pathLst>
                <a:path w="6079" h="6078" extrusionOk="0">
                  <a:moveTo>
                    <a:pt x="3039" y="0"/>
                  </a:moveTo>
                  <a:cubicBezTo>
                    <a:pt x="1361" y="0"/>
                    <a:pt x="0" y="1361"/>
                    <a:pt x="0" y="3039"/>
                  </a:cubicBezTo>
                  <a:cubicBezTo>
                    <a:pt x="0" y="4717"/>
                    <a:pt x="1361" y="6078"/>
                    <a:pt x="3039" y="6078"/>
                  </a:cubicBezTo>
                  <a:cubicBezTo>
                    <a:pt x="4717" y="6078"/>
                    <a:pt x="6078" y="4717"/>
                    <a:pt x="6078" y="3039"/>
                  </a:cubicBezTo>
                  <a:cubicBezTo>
                    <a:pt x="6078" y="1361"/>
                    <a:pt x="4717" y="0"/>
                    <a:pt x="3039"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4941350" y="1565575"/>
              <a:ext cx="157450" cy="157400"/>
            </a:xfrm>
            <a:custGeom>
              <a:avLst/>
              <a:gdLst/>
              <a:ahLst/>
              <a:cxnLst/>
              <a:rect l="l" t="t" r="r" b="b"/>
              <a:pathLst>
                <a:path w="6298" h="6296" extrusionOk="0">
                  <a:moveTo>
                    <a:pt x="3151" y="215"/>
                  </a:moveTo>
                  <a:cubicBezTo>
                    <a:pt x="4774" y="218"/>
                    <a:pt x="6086" y="1534"/>
                    <a:pt x="6085" y="3157"/>
                  </a:cubicBezTo>
                  <a:cubicBezTo>
                    <a:pt x="6080" y="4775"/>
                    <a:pt x="4768" y="6084"/>
                    <a:pt x="3150" y="6084"/>
                  </a:cubicBezTo>
                  <a:cubicBezTo>
                    <a:pt x="3149" y="6084"/>
                    <a:pt x="3148" y="6084"/>
                    <a:pt x="3147" y="6084"/>
                  </a:cubicBezTo>
                  <a:cubicBezTo>
                    <a:pt x="1527" y="6083"/>
                    <a:pt x="214" y="4768"/>
                    <a:pt x="215" y="3148"/>
                  </a:cubicBezTo>
                  <a:cubicBezTo>
                    <a:pt x="217" y="1527"/>
                    <a:pt x="1531" y="215"/>
                    <a:pt x="3151" y="215"/>
                  </a:cubicBezTo>
                  <a:close/>
                  <a:moveTo>
                    <a:pt x="3151" y="0"/>
                  </a:moveTo>
                  <a:cubicBezTo>
                    <a:pt x="3150" y="0"/>
                    <a:pt x="3149" y="0"/>
                    <a:pt x="3148" y="0"/>
                  </a:cubicBezTo>
                  <a:cubicBezTo>
                    <a:pt x="1409" y="2"/>
                    <a:pt x="1" y="1412"/>
                    <a:pt x="2" y="3150"/>
                  </a:cubicBezTo>
                  <a:cubicBezTo>
                    <a:pt x="4" y="4888"/>
                    <a:pt x="1412" y="6296"/>
                    <a:pt x="3149" y="6296"/>
                  </a:cubicBezTo>
                  <a:cubicBezTo>
                    <a:pt x="3150" y="6296"/>
                    <a:pt x="3150" y="6296"/>
                    <a:pt x="3151" y="6296"/>
                  </a:cubicBezTo>
                  <a:cubicBezTo>
                    <a:pt x="4885" y="6291"/>
                    <a:pt x="6290" y="4890"/>
                    <a:pt x="6298" y="3157"/>
                  </a:cubicBezTo>
                  <a:lnTo>
                    <a:pt x="6298" y="3145"/>
                  </a:lnTo>
                  <a:cubicBezTo>
                    <a:pt x="6296" y="1408"/>
                    <a:pt x="4887" y="0"/>
                    <a:pt x="315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4964800" y="1568500"/>
              <a:ext cx="109050" cy="82450"/>
            </a:xfrm>
            <a:custGeom>
              <a:avLst/>
              <a:gdLst/>
              <a:ahLst/>
              <a:cxnLst/>
              <a:rect l="l" t="t" r="r" b="b"/>
              <a:pathLst>
                <a:path w="4362" h="3298" extrusionOk="0">
                  <a:moveTo>
                    <a:pt x="2221" y="0"/>
                  </a:moveTo>
                  <a:cubicBezTo>
                    <a:pt x="1442" y="0"/>
                    <a:pt x="662" y="298"/>
                    <a:pt x="69" y="894"/>
                  </a:cubicBezTo>
                  <a:cubicBezTo>
                    <a:pt x="48" y="915"/>
                    <a:pt x="28" y="938"/>
                    <a:pt x="7" y="960"/>
                  </a:cubicBezTo>
                  <a:lnTo>
                    <a:pt x="1" y="951"/>
                  </a:lnTo>
                  <a:lnTo>
                    <a:pt x="427" y="3298"/>
                  </a:lnTo>
                  <a:lnTo>
                    <a:pt x="3801" y="3298"/>
                  </a:lnTo>
                  <a:lnTo>
                    <a:pt x="4362" y="883"/>
                  </a:lnTo>
                  <a:cubicBezTo>
                    <a:pt x="3770" y="294"/>
                    <a:pt x="2996" y="0"/>
                    <a:pt x="222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4961875" y="1565400"/>
              <a:ext cx="114450" cy="88000"/>
            </a:xfrm>
            <a:custGeom>
              <a:avLst/>
              <a:gdLst/>
              <a:ahLst/>
              <a:cxnLst/>
              <a:rect l="l" t="t" r="r" b="b"/>
              <a:pathLst>
                <a:path w="4578" h="3520" extrusionOk="0">
                  <a:moveTo>
                    <a:pt x="2333" y="220"/>
                  </a:moveTo>
                  <a:cubicBezTo>
                    <a:pt x="3060" y="220"/>
                    <a:pt x="3788" y="489"/>
                    <a:pt x="4355" y="1030"/>
                  </a:cubicBezTo>
                  <a:lnTo>
                    <a:pt x="3825" y="3305"/>
                  </a:lnTo>
                  <a:lnTo>
                    <a:pt x="627" y="3305"/>
                  </a:lnTo>
                  <a:lnTo>
                    <a:pt x="232" y="1108"/>
                  </a:lnTo>
                  <a:cubicBezTo>
                    <a:pt x="806" y="517"/>
                    <a:pt x="1569" y="220"/>
                    <a:pt x="2333" y="220"/>
                  </a:cubicBezTo>
                  <a:close/>
                  <a:moveTo>
                    <a:pt x="2327" y="1"/>
                  </a:moveTo>
                  <a:cubicBezTo>
                    <a:pt x="1489" y="1"/>
                    <a:pt x="653" y="335"/>
                    <a:pt x="34" y="995"/>
                  </a:cubicBezTo>
                  <a:cubicBezTo>
                    <a:pt x="11" y="1018"/>
                    <a:pt x="0" y="1053"/>
                    <a:pt x="6" y="1085"/>
                  </a:cubicBezTo>
                  <a:lnTo>
                    <a:pt x="433" y="3432"/>
                  </a:lnTo>
                  <a:cubicBezTo>
                    <a:pt x="441" y="3483"/>
                    <a:pt x="486" y="3520"/>
                    <a:pt x="538" y="3520"/>
                  </a:cubicBezTo>
                  <a:lnTo>
                    <a:pt x="3912" y="3520"/>
                  </a:lnTo>
                  <a:cubicBezTo>
                    <a:pt x="3959" y="3515"/>
                    <a:pt x="3999" y="3478"/>
                    <a:pt x="4007" y="3429"/>
                  </a:cubicBezTo>
                  <a:lnTo>
                    <a:pt x="4570" y="1014"/>
                  </a:lnTo>
                  <a:cubicBezTo>
                    <a:pt x="4577" y="978"/>
                    <a:pt x="4567" y="941"/>
                    <a:pt x="4540" y="916"/>
                  </a:cubicBezTo>
                  <a:cubicBezTo>
                    <a:pt x="4518" y="893"/>
                    <a:pt x="4495" y="871"/>
                    <a:pt x="4471" y="849"/>
                  </a:cubicBezTo>
                  <a:cubicBezTo>
                    <a:pt x="3866" y="282"/>
                    <a:pt x="3095" y="1"/>
                    <a:pt x="232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4810925" y="2134950"/>
              <a:ext cx="232450" cy="197100"/>
            </a:xfrm>
            <a:custGeom>
              <a:avLst/>
              <a:gdLst/>
              <a:ahLst/>
              <a:cxnLst/>
              <a:rect l="l" t="t" r="r" b="b"/>
              <a:pathLst>
                <a:path w="9298" h="7884" extrusionOk="0">
                  <a:moveTo>
                    <a:pt x="5855" y="0"/>
                  </a:moveTo>
                  <a:cubicBezTo>
                    <a:pt x="5855" y="0"/>
                    <a:pt x="4878" y="2852"/>
                    <a:pt x="4429" y="3453"/>
                  </a:cubicBezTo>
                  <a:cubicBezTo>
                    <a:pt x="3978" y="4055"/>
                    <a:pt x="2253" y="6013"/>
                    <a:pt x="1126" y="6754"/>
                  </a:cubicBezTo>
                  <a:cubicBezTo>
                    <a:pt x="1" y="7497"/>
                    <a:pt x="976" y="7881"/>
                    <a:pt x="1277" y="7881"/>
                  </a:cubicBezTo>
                  <a:lnTo>
                    <a:pt x="8706" y="7881"/>
                  </a:lnTo>
                  <a:cubicBezTo>
                    <a:pt x="8706" y="7881"/>
                    <a:pt x="8717" y="7884"/>
                    <a:pt x="8736" y="7884"/>
                  </a:cubicBezTo>
                  <a:cubicBezTo>
                    <a:pt x="8855" y="7884"/>
                    <a:pt x="9298" y="7771"/>
                    <a:pt x="9230" y="6081"/>
                  </a:cubicBezTo>
                  <a:cubicBezTo>
                    <a:pt x="9155" y="4129"/>
                    <a:pt x="8866" y="0"/>
                    <a:pt x="886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4821500" y="2132325"/>
              <a:ext cx="224100" cy="202300"/>
            </a:xfrm>
            <a:custGeom>
              <a:avLst/>
              <a:gdLst/>
              <a:ahLst/>
              <a:cxnLst/>
              <a:rect l="l" t="t" r="r" b="b"/>
              <a:pathLst>
                <a:path w="8964" h="8092" extrusionOk="0">
                  <a:moveTo>
                    <a:pt x="8338" y="214"/>
                  </a:moveTo>
                  <a:cubicBezTo>
                    <a:pt x="8385" y="854"/>
                    <a:pt x="8639" y="4425"/>
                    <a:pt x="8705" y="6186"/>
                  </a:cubicBezTo>
                  <a:cubicBezTo>
                    <a:pt x="8752" y="7356"/>
                    <a:pt x="8550" y="7717"/>
                    <a:pt x="8426" y="7827"/>
                  </a:cubicBezTo>
                  <a:cubicBezTo>
                    <a:pt x="8397" y="7860"/>
                    <a:pt x="8356" y="7878"/>
                    <a:pt x="8313" y="7879"/>
                  </a:cubicBezTo>
                  <a:lnTo>
                    <a:pt x="8309" y="7883"/>
                  </a:lnTo>
                  <a:lnTo>
                    <a:pt x="854" y="7883"/>
                  </a:lnTo>
                  <a:cubicBezTo>
                    <a:pt x="693" y="7883"/>
                    <a:pt x="340" y="7732"/>
                    <a:pt x="291" y="7569"/>
                  </a:cubicBezTo>
                  <a:cubicBezTo>
                    <a:pt x="242" y="7407"/>
                    <a:pt x="407" y="7190"/>
                    <a:pt x="761" y="6953"/>
                  </a:cubicBezTo>
                  <a:cubicBezTo>
                    <a:pt x="1862" y="6219"/>
                    <a:pt x="3593" y="4289"/>
                    <a:pt x="4091" y="3627"/>
                  </a:cubicBezTo>
                  <a:cubicBezTo>
                    <a:pt x="4510" y="3064"/>
                    <a:pt x="5349" y="673"/>
                    <a:pt x="5507" y="214"/>
                  </a:cubicBezTo>
                  <a:close/>
                  <a:moveTo>
                    <a:pt x="8446" y="1"/>
                  </a:moveTo>
                  <a:cubicBezTo>
                    <a:pt x="8445" y="1"/>
                    <a:pt x="8444" y="1"/>
                    <a:pt x="8443" y="1"/>
                  </a:cubicBezTo>
                  <a:lnTo>
                    <a:pt x="5428" y="1"/>
                  </a:lnTo>
                  <a:cubicBezTo>
                    <a:pt x="5381" y="1"/>
                    <a:pt x="5340" y="31"/>
                    <a:pt x="5325" y="74"/>
                  </a:cubicBezTo>
                  <a:cubicBezTo>
                    <a:pt x="5316" y="101"/>
                    <a:pt x="4342" y="2916"/>
                    <a:pt x="3915" y="3497"/>
                  </a:cubicBezTo>
                  <a:cubicBezTo>
                    <a:pt x="3425" y="4151"/>
                    <a:pt x="1719" y="6054"/>
                    <a:pt x="639" y="6774"/>
                  </a:cubicBezTo>
                  <a:cubicBezTo>
                    <a:pt x="188" y="7072"/>
                    <a:pt x="0" y="7361"/>
                    <a:pt x="81" y="7627"/>
                  </a:cubicBezTo>
                  <a:cubicBezTo>
                    <a:pt x="182" y="7958"/>
                    <a:pt x="666" y="8092"/>
                    <a:pt x="849" y="8092"/>
                  </a:cubicBezTo>
                  <a:lnTo>
                    <a:pt x="8313" y="8092"/>
                  </a:lnTo>
                  <a:cubicBezTo>
                    <a:pt x="8315" y="8092"/>
                    <a:pt x="8317" y="8092"/>
                    <a:pt x="8320" y="8092"/>
                  </a:cubicBezTo>
                  <a:cubicBezTo>
                    <a:pt x="8407" y="8092"/>
                    <a:pt x="8491" y="8062"/>
                    <a:pt x="8559" y="8007"/>
                  </a:cubicBezTo>
                  <a:cubicBezTo>
                    <a:pt x="8840" y="7779"/>
                    <a:pt x="8964" y="7164"/>
                    <a:pt x="8925" y="6183"/>
                  </a:cubicBezTo>
                  <a:cubicBezTo>
                    <a:pt x="8852" y="4252"/>
                    <a:pt x="8550" y="142"/>
                    <a:pt x="8550" y="99"/>
                  </a:cubicBezTo>
                  <a:cubicBezTo>
                    <a:pt x="8547" y="44"/>
                    <a:pt x="8501" y="1"/>
                    <a:pt x="844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4826225" y="2221325"/>
              <a:ext cx="159975" cy="95625"/>
            </a:xfrm>
            <a:custGeom>
              <a:avLst/>
              <a:gdLst/>
              <a:ahLst/>
              <a:cxnLst/>
              <a:rect l="l" t="t" r="r" b="b"/>
              <a:pathLst>
                <a:path w="6399" h="3825" extrusionOk="0">
                  <a:moveTo>
                    <a:pt x="4125" y="0"/>
                  </a:moveTo>
                  <a:cubicBezTo>
                    <a:pt x="4009" y="0"/>
                    <a:pt x="3892" y="13"/>
                    <a:pt x="3775" y="38"/>
                  </a:cubicBezTo>
                  <a:cubicBezTo>
                    <a:pt x="3282" y="679"/>
                    <a:pt x="1609" y="2564"/>
                    <a:pt x="507" y="3298"/>
                  </a:cubicBezTo>
                  <a:cubicBezTo>
                    <a:pt x="288" y="3417"/>
                    <a:pt x="111" y="3600"/>
                    <a:pt x="1" y="3825"/>
                  </a:cubicBezTo>
                  <a:lnTo>
                    <a:pt x="6360" y="3825"/>
                  </a:lnTo>
                  <a:cubicBezTo>
                    <a:pt x="6398" y="2763"/>
                    <a:pt x="6110" y="1715"/>
                    <a:pt x="5535" y="821"/>
                  </a:cubicBezTo>
                  <a:cubicBezTo>
                    <a:pt x="5243" y="306"/>
                    <a:pt x="4700" y="0"/>
                    <a:pt x="4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4823650" y="2218675"/>
              <a:ext cx="165525" cy="100925"/>
            </a:xfrm>
            <a:custGeom>
              <a:avLst/>
              <a:gdLst/>
              <a:ahLst/>
              <a:cxnLst/>
              <a:rect l="l" t="t" r="r" b="b"/>
              <a:pathLst>
                <a:path w="6621" h="4037" extrusionOk="0">
                  <a:moveTo>
                    <a:pt x="4233" y="213"/>
                  </a:moveTo>
                  <a:cubicBezTo>
                    <a:pt x="4771" y="213"/>
                    <a:pt x="5278" y="502"/>
                    <a:pt x="5549" y="983"/>
                  </a:cubicBezTo>
                  <a:cubicBezTo>
                    <a:pt x="6086" y="1831"/>
                    <a:pt x="6369" y="2818"/>
                    <a:pt x="6363" y="3823"/>
                  </a:cubicBezTo>
                  <a:lnTo>
                    <a:pt x="294" y="3823"/>
                  </a:lnTo>
                  <a:cubicBezTo>
                    <a:pt x="401" y="3694"/>
                    <a:pt x="528" y="3582"/>
                    <a:pt x="669" y="3493"/>
                  </a:cubicBezTo>
                  <a:cubicBezTo>
                    <a:pt x="1767" y="2762"/>
                    <a:pt x="3422" y="908"/>
                    <a:pt x="3938" y="243"/>
                  </a:cubicBezTo>
                  <a:cubicBezTo>
                    <a:pt x="4036" y="223"/>
                    <a:pt x="4135" y="213"/>
                    <a:pt x="4233" y="213"/>
                  </a:cubicBezTo>
                  <a:close/>
                  <a:moveTo>
                    <a:pt x="4234" y="0"/>
                  </a:moveTo>
                  <a:cubicBezTo>
                    <a:pt x="4113" y="0"/>
                    <a:pt x="3992" y="13"/>
                    <a:pt x="3871" y="39"/>
                  </a:cubicBezTo>
                  <a:cubicBezTo>
                    <a:pt x="3842" y="43"/>
                    <a:pt x="3818" y="56"/>
                    <a:pt x="3802" y="79"/>
                  </a:cubicBezTo>
                  <a:cubicBezTo>
                    <a:pt x="3330" y="703"/>
                    <a:pt x="1654" y="2585"/>
                    <a:pt x="558" y="3316"/>
                  </a:cubicBezTo>
                  <a:cubicBezTo>
                    <a:pt x="321" y="3447"/>
                    <a:pt x="129" y="3649"/>
                    <a:pt x="13" y="3893"/>
                  </a:cubicBezTo>
                  <a:cubicBezTo>
                    <a:pt x="1" y="3926"/>
                    <a:pt x="7" y="3963"/>
                    <a:pt x="28" y="3992"/>
                  </a:cubicBezTo>
                  <a:cubicBezTo>
                    <a:pt x="47" y="4020"/>
                    <a:pt x="78" y="4036"/>
                    <a:pt x="112" y="4036"/>
                  </a:cubicBezTo>
                  <a:lnTo>
                    <a:pt x="6472" y="4036"/>
                  </a:lnTo>
                  <a:cubicBezTo>
                    <a:pt x="6525" y="4035"/>
                    <a:pt x="6571" y="3995"/>
                    <a:pt x="6576" y="3941"/>
                  </a:cubicBezTo>
                  <a:cubicBezTo>
                    <a:pt x="6621" y="2856"/>
                    <a:pt x="6327" y="1784"/>
                    <a:pt x="5736" y="872"/>
                  </a:cubicBezTo>
                  <a:cubicBezTo>
                    <a:pt x="5423" y="325"/>
                    <a:pt x="4845" y="0"/>
                    <a:pt x="423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5002300" y="2238425"/>
              <a:ext cx="39925" cy="74725"/>
            </a:xfrm>
            <a:custGeom>
              <a:avLst/>
              <a:gdLst/>
              <a:ahLst/>
              <a:cxnLst/>
              <a:rect l="l" t="t" r="r" b="b"/>
              <a:pathLst>
                <a:path w="1597" h="2989" extrusionOk="0">
                  <a:moveTo>
                    <a:pt x="1477" y="0"/>
                  </a:moveTo>
                  <a:cubicBezTo>
                    <a:pt x="876" y="724"/>
                    <a:pt x="0" y="1952"/>
                    <a:pt x="0" y="2987"/>
                  </a:cubicBezTo>
                  <a:lnTo>
                    <a:pt x="1532" y="2989"/>
                  </a:lnTo>
                  <a:cubicBezTo>
                    <a:pt x="1581" y="2642"/>
                    <a:pt x="1596" y="2290"/>
                    <a:pt x="1575" y="1939"/>
                  </a:cubicBezTo>
                  <a:cubicBezTo>
                    <a:pt x="1556" y="1411"/>
                    <a:pt x="1520" y="724"/>
                    <a:pt x="1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4999600" y="2235800"/>
              <a:ext cx="45050" cy="80025"/>
            </a:xfrm>
            <a:custGeom>
              <a:avLst/>
              <a:gdLst/>
              <a:ahLst/>
              <a:cxnLst/>
              <a:rect l="l" t="t" r="r" b="b"/>
              <a:pathLst>
                <a:path w="1802" h="3201" extrusionOk="0">
                  <a:moveTo>
                    <a:pt x="1493" y="387"/>
                  </a:moveTo>
                  <a:cubicBezTo>
                    <a:pt x="1535" y="1070"/>
                    <a:pt x="1561" y="1621"/>
                    <a:pt x="1576" y="2049"/>
                  </a:cubicBezTo>
                  <a:cubicBezTo>
                    <a:pt x="1593" y="2361"/>
                    <a:pt x="1584" y="2675"/>
                    <a:pt x="1549" y="2987"/>
                  </a:cubicBezTo>
                  <a:lnTo>
                    <a:pt x="218" y="2987"/>
                  </a:lnTo>
                  <a:cubicBezTo>
                    <a:pt x="272" y="2092"/>
                    <a:pt x="973" y="1047"/>
                    <a:pt x="1493" y="387"/>
                  </a:cubicBezTo>
                  <a:close/>
                  <a:moveTo>
                    <a:pt x="1575" y="0"/>
                  </a:moveTo>
                  <a:cubicBezTo>
                    <a:pt x="1545" y="0"/>
                    <a:pt x="1515" y="13"/>
                    <a:pt x="1494" y="38"/>
                  </a:cubicBezTo>
                  <a:cubicBezTo>
                    <a:pt x="817" y="860"/>
                    <a:pt x="1" y="2059"/>
                    <a:pt x="1" y="3094"/>
                  </a:cubicBezTo>
                  <a:cubicBezTo>
                    <a:pt x="1" y="3152"/>
                    <a:pt x="49" y="3201"/>
                    <a:pt x="108" y="3201"/>
                  </a:cubicBezTo>
                  <a:lnTo>
                    <a:pt x="1640" y="3201"/>
                  </a:lnTo>
                  <a:cubicBezTo>
                    <a:pt x="1692" y="3197"/>
                    <a:pt x="1733" y="3156"/>
                    <a:pt x="1739" y="3107"/>
                  </a:cubicBezTo>
                  <a:cubicBezTo>
                    <a:pt x="1786" y="2753"/>
                    <a:pt x="1801" y="2397"/>
                    <a:pt x="1782" y="2040"/>
                  </a:cubicBezTo>
                  <a:cubicBezTo>
                    <a:pt x="1765" y="1563"/>
                    <a:pt x="1731" y="910"/>
                    <a:pt x="1682" y="100"/>
                  </a:cubicBezTo>
                  <a:cubicBezTo>
                    <a:pt x="1679" y="56"/>
                    <a:pt x="1651" y="19"/>
                    <a:pt x="1609" y="6"/>
                  </a:cubicBezTo>
                  <a:cubicBezTo>
                    <a:pt x="1598" y="2"/>
                    <a:pt x="1586" y="0"/>
                    <a:pt x="157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4944375" y="2134900"/>
              <a:ext cx="90450" cy="35700"/>
            </a:xfrm>
            <a:custGeom>
              <a:avLst/>
              <a:gdLst/>
              <a:ahLst/>
              <a:cxnLst/>
              <a:rect l="l" t="t" r="r" b="b"/>
              <a:pathLst>
                <a:path w="3618" h="1428" extrusionOk="0">
                  <a:moveTo>
                    <a:pt x="517" y="1"/>
                  </a:moveTo>
                  <a:cubicBezTo>
                    <a:pt x="517" y="1"/>
                    <a:pt x="288" y="668"/>
                    <a:pt x="0" y="1427"/>
                  </a:cubicBezTo>
                  <a:lnTo>
                    <a:pt x="3617" y="1427"/>
                  </a:lnTo>
                  <a:cubicBezTo>
                    <a:pt x="3562" y="589"/>
                    <a:pt x="3517" y="1"/>
                    <a:pt x="3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4941325" y="2132225"/>
              <a:ext cx="96550" cy="41050"/>
            </a:xfrm>
            <a:custGeom>
              <a:avLst/>
              <a:gdLst/>
              <a:ahLst/>
              <a:cxnLst/>
              <a:rect l="l" t="t" r="r" b="b"/>
              <a:pathLst>
                <a:path w="3862" h="1642" extrusionOk="0">
                  <a:moveTo>
                    <a:pt x="3541" y="213"/>
                  </a:moveTo>
                  <a:cubicBezTo>
                    <a:pt x="3554" y="404"/>
                    <a:pt x="3586" y="848"/>
                    <a:pt x="3626" y="1427"/>
                  </a:cubicBezTo>
                  <a:lnTo>
                    <a:pt x="276" y="1427"/>
                  </a:lnTo>
                  <a:cubicBezTo>
                    <a:pt x="483" y="878"/>
                    <a:pt x="651" y="391"/>
                    <a:pt x="714" y="213"/>
                  </a:cubicBezTo>
                  <a:close/>
                  <a:moveTo>
                    <a:pt x="3653" y="1"/>
                  </a:moveTo>
                  <a:cubicBezTo>
                    <a:pt x="3652" y="1"/>
                    <a:pt x="3651" y="1"/>
                    <a:pt x="3650" y="1"/>
                  </a:cubicBezTo>
                  <a:lnTo>
                    <a:pt x="630" y="1"/>
                  </a:lnTo>
                  <a:cubicBezTo>
                    <a:pt x="584" y="1"/>
                    <a:pt x="542" y="30"/>
                    <a:pt x="527" y="74"/>
                  </a:cubicBezTo>
                  <a:cubicBezTo>
                    <a:pt x="526" y="79"/>
                    <a:pt x="297" y="749"/>
                    <a:pt x="14" y="1495"/>
                  </a:cubicBezTo>
                  <a:cubicBezTo>
                    <a:pt x="0" y="1528"/>
                    <a:pt x="6" y="1565"/>
                    <a:pt x="27" y="1594"/>
                  </a:cubicBezTo>
                  <a:cubicBezTo>
                    <a:pt x="46" y="1623"/>
                    <a:pt x="79" y="1641"/>
                    <a:pt x="113" y="1641"/>
                  </a:cubicBezTo>
                  <a:lnTo>
                    <a:pt x="3749" y="1641"/>
                  </a:lnTo>
                  <a:cubicBezTo>
                    <a:pt x="3752" y="1641"/>
                    <a:pt x="3755" y="1640"/>
                    <a:pt x="3758" y="1640"/>
                  </a:cubicBezTo>
                  <a:cubicBezTo>
                    <a:pt x="3818" y="1635"/>
                    <a:pt x="3861" y="1583"/>
                    <a:pt x="3857" y="1525"/>
                  </a:cubicBezTo>
                  <a:cubicBezTo>
                    <a:pt x="3799" y="687"/>
                    <a:pt x="3757" y="99"/>
                    <a:pt x="3757" y="99"/>
                  </a:cubicBezTo>
                  <a:cubicBezTo>
                    <a:pt x="3753" y="43"/>
                    <a:pt x="3708" y="1"/>
                    <a:pt x="365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5324225" y="1643400"/>
              <a:ext cx="170825" cy="491575"/>
            </a:xfrm>
            <a:custGeom>
              <a:avLst/>
              <a:gdLst/>
              <a:ahLst/>
              <a:cxnLst/>
              <a:rect l="l" t="t" r="r" b="b"/>
              <a:pathLst>
                <a:path w="6833" h="19663" extrusionOk="0">
                  <a:moveTo>
                    <a:pt x="1051" y="1"/>
                  </a:moveTo>
                  <a:cubicBezTo>
                    <a:pt x="1051" y="1"/>
                    <a:pt x="1" y="1125"/>
                    <a:pt x="150" y="5252"/>
                  </a:cubicBezTo>
                  <a:cubicBezTo>
                    <a:pt x="299" y="9381"/>
                    <a:pt x="2027" y="14411"/>
                    <a:pt x="2027" y="14411"/>
                  </a:cubicBezTo>
                  <a:lnTo>
                    <a:pt x="2102" y="19662"/>
                  </a:lnTo>
                  <a:lnTo>
                    <a:pt x="5107" y="19662"/>
                  </a:lnTo>
                  <a:lnTo>
                    <a:pt x="5107" y="15234"/>
                  </a:lnTo>
                  <a:cubicBezTo>
                    <a:pt x="5107" y="15234"/>
                    <a:pt x="6832" y="9231"/>
                    <a:pt x="6832" y="6677"/>
                  </a:cubicBezTo>
                  <a:cubicBezTo>
                    <a:pt x="6832" y="4125"/>
                    <a:pt x="5181" y="297"/>
                    <a:pt x="5181" y="297"/>
                  </a:cubicBezTo>
                  <a:lnTo>
                    <a:pt x="1051" y="1"/>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5321550" y="1640600"/>
              <a:ext cx="175975" cy="496975"/>
            </a:xfrm>
            <a:custGeom>
              <a:avLst/>
              <a:gdLst/>
              <a:ahLst/>
              <a:cxnLst/>
              <a:rect l="l" t="t" r="r" b="b"/>
              <a:pathLst>
                <a:path w="7039" h="19879" extrusionOk="0">
                  <a:moveTo>
                    <a:pt x="1202" y="216"/>
                  </a:moveTo>
                  <a:lnTo>
                    <a:pt x="5209" y="507"/>
                  </a:lnTo>
                  <a:cubicBezTo>
                    <a:pt x="5416" y="1002"/>
                    <a:pt x="6826" y="4456"/>
                    <a:pt x="6826" y="6785"/>
                  </a:cubicBezTo>
                  <a:cubicBezTo>
                    <a:pt x="6826" y="9298"/>
                    <a:pt x="5121" y="15255"/>
                    <a:pt x="5102" y="15315"/>
                  </a:cubicBezTo>
                  <a:cubicBezTo>
                    <a:pt x="5102" y="15325"/>
                    <a:pt x="5102" y="15336"/>
                    <a:pt x="5102" y="15345"/>
                  </a:cubicBezTo>
                  <a:lnTo>
                    <a:pt x="5102" y="19666"/>
                  </a:lnTo>
                  <a:lnTo>
                    <a:pt x="2313" y="19666"/>
                  </a:lnTo>
                  <a:lnTo>
                    <a:pt x="2230" y="14514"/>
                  </a:lnTo>
                  <a:cubicBezTo>
                    <a:pt x="2231" y="14502"/>
                    <a:pt x="2231" y="14492"/>
                    <a:pt x="2230" y="14480"/>
                  </a:cubicBezTo>
                  <a:cubicBezTo>
                    <a:pt x="2213" y="14430"/>
                    <a:pt x="507" y="9419"/>
                    <a:pt x="360" y="5354"/>
                  </a:cubicBezTo>
                  <a:cubicBezTo>
                    <a:pt x="227" y="1733"/>
                    <a:pt x="1036" y="443"/>
                    <a:pt x="1202" y="216"/>
                  </a:cubicBezTo>
                  <a:close/>
                  <a:moveTo>
                    <a:pt x="1156" y="1"/>
                  </a:moveTo>
                  <a:cubicBezTo>
                    <a:pt x="1128" y="1"/>
                    <a:pt x="1099" y="14"/>
                    <a:pt x="1080" y="35"/>
                  </a:cubicBezTo>
                  <a:cubicBezTo>
                    <a:pt x="1036" y="85"/>
                    <a:pt x="1" y="1243"/>
                    <a:pt x="151" y="5367"/>
                  </a:cubicBezTo>
                  <a:cubicBezTo>
                    <a:pt x="296" y="9347"/>
                    <a:pt x="1918" y="14218"/>
                    <a:pt x="2027" y="14538"/>
                  </a:cubicBezTo>
                  <a:lnTo>
                    <a:pt x="2102" y="19774"/>
                  </a:lnTo>
                  <a:cubicBezTo>
                    <a:pt x="2103" y="19832"/>
                    <a:pt x="2151" y="19878"/>
                    <a:pt x="2209" y="19878"/>
                  </a:cubicBezTo>
                  <a:lnTo>
                    <a:pt x="5209" y="19878"/>
                  </a:lnTo>
                  <a:cubicBezTo>
                    <a:pt x="5266" y="19877"/>
                    <a:pt x="5310" y="19831"/>
                    <a:pt x="5312" y="19774"/>
                  </a:cubicBezTo>
                  <a:lnTo>
                    <a:pt x="5312" y="15361"/>
                  </a:lnTo>
                  <a:cubicBezTo>
                    <a:pt x="5426" y="14958"/>
                    <a:pt x="7039" y="9334"/>
                    <a:pt x="7039" y="6789"/>
                  </a:cubicBezTo>
                  <a:cubicBezTo>
                    <a:pt x="7039" y="4246"/>
                    <a:pt x="5394" y="408"/>
                    <a:pt x="5380" y="369"/>
                  </a:cubicBezTo>
                  <a:cubicBezTo>
                    <a:pt x="5362" y="332"/>
                    <a:pt x="5328" y="308"/>
                    <a:pt x="5288" y="305"/>
                  </a:cubicBezTo>
                  <a:lnTo>
                    <a:pt x="1165" y="1"/>
                  </a:lnTo>
                  <a:cubicBezTo>
                    <a:pt x="1162" y="1"/>
                    <a:pt x="1159" y="1"/>
                    <a:pt x="115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5324225" y="1643400"/>
              <a:ext cx="95675" cy="491575"/>
            </a:xfrm>
            <a:custGeom>
              <a:avLst/>
              <a:gdLst/>
              <a:ahLst/>
              <a:cxnLst/>
              <a:rect l="l" t="t" r="r" b="b"/>
              <a:pathLst>
                <a:path w="3827" h="19663" extrusionOk="0">
                  <a:moveTo>
                    <a:pt x="1049" y="1"/>
                  </a:moveTo>
                  <a:cubicBezTo>
                    <a:pt x="1049" y="1"/>
                    <a:pt x="1" y="1125"/>
                    <a:pt x="150" y="5252"/>
                  </a:cubicBezTo>
                  <a:cubicBezTo>
                    <a:pt x="299" y="9381"/>
                    <a:pt x="2026" y="14411"/>
                    <a:pt x="2026" y="14411"/>
                  </a:cubicBezTo>
                  <a:lnTo>
                    <a:pt x="2102" y="19662"/>
                  </a:lnTo>
                  <a:lnTo>
                    <a:pt x="3826" y="19662"/>
                  </a:lnTo>
                  <a:lnTo>
                    <a:pt x="3826" y="199"/>
                  </a:lnTo>
                  <a:lnTo>
                    <a:pt x="1049"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5321550" y="1640600"/>
              <a:ext cx="100900" cy="496975"/>
            </a:xfrm>
            <a:custGeom>
              <a:avLst/>
              <a:gdLst/>
              <a:ahLst/>
              <a:cxnLst/>
              <a:rect l="l" t="t" r="r" b="b"/>
              <a:pathLst>
                <a:path w="4036" h="19879" extrusionOk="0">
                  <a:moveTo>
                    <a:pt x="1207" y="219"/>
                  </a:moveTo>
                  <a:lnTo>
                    <a:pt x="3827" y="411"/>
                  </a:lnTo>
                  <a:lnTo>
                    <a:pt x="3827" y="19666"/>
                  </a:lnTo>
                  <a:lnTo>
                    <a:pt x="2313" y="19666"/>
                  </a:lnTo>
                  <a:lnTo>
                    <a:pt x="2234" y="14518"/>
                  </a:lnTo>
                  <a:cubicBezTo>
                    <a:pt x="2236" y="14506"/>
                    <a:pt x="2236" y="14494"/>
                    <a:pt x="2234" y="14484"/>
                  </a:cubicBezTo>
                  <a:cubicBezTo>
                    <a:pt x="2216" y="14435"/>
                    <a:pt x="511" y="9423"/>
                    <a:pt x="364" y="5358"/>
                  </a:cubicBezTo>
                  <a:cubicBezTo>
                    <a:pt x="232" y="1737"/>
                    <a:pt x="1040" y="448"/>
                    <a:pt x="1207" y="219"/>
                  </a:cubicBezTo>
                  <a:close/>
                  <a:moveTo>
                    <a:pt x="1156" y="1"/>
                  </a:moveTo>
                  <a:cubicBezTo>
                    <a:pt x="1128" y="1"/>
                    <a:pt x="1099" y="14"/>
                    <a:pt x="1080" y="35"/>
                  </a:cubicBezTo>
                  <a:cubicBezTo>
                    <a:pt x="1036" y="85"/>
                    <a:pt x="1" y="1243"/>
                    <a:pt x="150" y="5367"/>
                  </a:cubicBezTo>
                  <a:cubicBezTo>
                    <a:pt x="296" y="9347"/>
                    <a:pt x="1918" y="14218"/>
                    <a:pt x="2027" y="14538"/>
                  </a:cubicBezTo>
                  <a:lnTo>
                    <a:pt x="2102" y="19774"/>
                  </a:lnTo>
                  <a:cubicBezTo>
                    <a:pt x="2103" y="19832"/>
                    <a:pt x="2151" y="19878"/>
                    <a:pt x="2209" y="19878"/>
                  </a:cubicBezTo>
                  <a:lnTo>
                    <a:pt x="3933" y="19878"/>
                  </a:lnTo>
                  <a:cubicBezTo>
                    <a:pt x="3990" y="19877"/>
                    <a:pt x="4034" y="19831"/>
                    <a:pt x="4036" y="19774"/>
                  </a:cubicBezTo>
                  <a:lnTo>
                    <a:pt x="4036" y="309"/>
                  </a:lnTo>
                  <a:cubicBezTo>
                    <a:pt x="4036" y="253"/>
                    <a:pt x="3993" y="207"/>
                    <a:pt x="3937" y="202"/>
                  </a:cubicBezTo>
                  <a:lnTo>
                    <a:pt x="1165" y="1"/>
                  </a:lnTo>
                  <a:cubicBezTo>
                    <a:pt x="1162" y="1"/>
                    <a:pt x="1159" y="1"/>
                    <a:pt x="115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5251025" y="1401000"/>
              <a:ext cx="294975" cy="274750"/>
            </a:xfrm>
            <a:custGeom>
              <a:avLst/>
              <a:gdLst/>
              <a:ahLst/>
              <a:cxnLst/>
              <a:rect l="l" t="t" r="r" b="b"/>
              <a:pathLst>
                <a:path w="11799" h="10990" extrusionOk="0">
                  <a:moveTo>
                    <a:pt x="4837" y="0"/>
                  </a:moveTo>
                  <a:cubicBezTo>
                    <a:pt x="4449" y="0"/>
                    <a:pt x="4083" y="98"/>
                    <a:pt x="3754" y="314"/>
                  </a:cubicBezTo>
                  <a:cubicBezTo>
                    <a:pt x="1803" y="1588"/>
                    <a:pt x="0" y="4666"/>
                    <a:pt x="377" y="6692"/>
                  </a:cubicBezTo>
                  <a:cubicBezTo>
                    <a:pt x="752" y="8717"/>
                    <a:pt x="2628" y="9919"/>
                    <a:pt x="2628" y="9919"/>
                  </a:cubicBezTo>
                  <a:cubicBezTo>
                    <a:pt x="2628" y="9919"/>
                    <a:pt x="3348" y="10989"/>
                    <a:pt x="5110" y="10989"/>
                  </a:cubicBezTo>
                  <a:cubicBezTo>
                    <a:pt x="5487" y="10989"/>
                    <a:pt x="5912" y="10940"/>
                    <a:pt x="6388" y="10821"/>
                  </a:cubicBezTo>
                  <a:cubicBezTo>
                    <a:pt x="9086" y="10145"/>
                    <a:pt x="11799" y="7591"/>
                    <a:pt x="10365" y="4740"/>
                  </a:cubicBezTo>
                  <a:cubicBezTo>
                    <a:pt x="9174" y="2370"/>
                    <a:pt x="6744" y="0"/>
                    <a:pt x="4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5248150" y="1398150"/>
              <a:ext cx="277900" cy="280200"/>
            </a:xfrm>
            <a:custGeom>
              <a:avLst/>
              <a:gdLst/>
              <a:ahLst/>
              <a:cxnLst/>
              <a:rect l="l" t="t" r="r" b="b"/>
              <a:pathLst>
                <a:path w="11116" h="11208" extrusionOk="0">
                  <a:moveTo>
                    <a:pt x="4932" y="220"/>
                  </a:moveTo>
                  <a:cubicBezTo>
                    <a:pt x="4942" y="220"/>
                    <a:pt x="4952" y="220"/>
                    <a:pt x="4962" y="221"/>
                  </a:cubicBezTo>
                  <a:lnTo>
                    <a:pt x="4950" y="221"/>
                  </a:lnTo>
                  <a:cubicBezTo>
                    <a:pt x="5188" y="221"/>
                    <a:pt x="5423" y="252"/>
                    <a:pt x="5653" y="314"/>
                  </a:cubicBezTo>
                  <a:cubicBezTo>
                    <a:pt x="7289" y="755"/>
                    <a:pt x="9281" y="2683"/>
                    <a:pt x="10389" y="4897"/>
                  </a:cubicBezTo>
                  <a:cubicBezTo>
                    <a:pt x="10870" y="5809"/>
                    <a:pt x="10894" y="6893"/>
                    <a:pt x="10456" y="7825"/>
                  </a:cubicBezTo>
                  <a:cubicBezTo>
                    <a:pt x="9823" y="9203"/>
                    <a:pt x="8263" y="10380"/>
                    <a:pt x="6479" y="10826"/>
                  </a:cubicBezTo>
                  <a:cubicBezTo>
                    <a:pt x="6004" y="10946"/>
                    <a:pt x="5583" y="10995"/>
                    <a:pt x="5210" y="10995"/>
                  </a:cubicBezTo>
                  <a:cubicBezTo>
                    <a:pt x="3554" y="10995"/>
                    <a:pt x="2877" y="10023"/>
                    <a:pt x="2841" y="9973"/>
                  </a:cubicBezTo>
                  <a:cubicBezTo>
                    <a:pt x="2833" y="9961"/>
                    <a:pt x="2822" y="9952"/>
                    <a:pt x="2812" y="9943"/>
                  </a:cubicBezTo>
                  <a:cubicBezTo>
                    <a:pt x="2792" y="9933"/>
                    <a:pt x="968" y="8742"/>
                    <a:pt x="607" y="6787"/>
                  </a:cubicBezTo>
                  <a:cubicBezTo>
                    <a:pt x="227" y="4731"/>
                    <a:pt x="2084" y="1729"/>
                    <a:pt x="3937" y="517"/>
                  </a:cubicBezTo>
                  <a:cubicBezTo>
                    <a:pt x="4233" y="324"/>
                    <a:pt x="4579" y="220"/>
                    <a:pt x="4932" y="220"/>
                  </a:cubicBezTo>
                  <a:close/>
                  <a:moveTo>
                    <a:pt x="5008" y="0"/>
                  </a:moveTo>
                  <a:cubicBezTo>
                    <a:pt x="4593" y="0"/>
                    <a:pt x="4181" y="115"/>
                    <a:pt x="3820" y="338"/>
                  </a:cubicBezTo>
                  <a:cubicBezTo>
                    <a:pt x="1914" y="1586"/>
                    <a:pt x="1" y="4693"/>
                    <a:pt x="397" y="6826"/>
                  </a:cubicBezTo>
                  <a:cubicBezTo>
                    <a:pt x="760" y="8794"/>
                    <a:pt x="2466" y="9978"/>
                    <a:pt x="2679" y="10112"/>
                  </a:cubicBezTo>
                  <a:cubicBezTo>
                    <a:pt x="2789" y="10260"/>
                    <a:pt x="3564" y="11207"/>
                    <a:pt x="5239" y="11207"/>
                  </a:cubicBezTo>
                  <a:cubicBezTo>
                    <a:pt x="5675" y="11203"/>
                    <a:pt x="6108" y="11143"/>
                    <a:pt x="6531" y="11033"/>
                  </a:cubicBezTo>
                  <a:cubicBezTo>
                    <a:pt x="8374" y="10572"/>
                    <a:pt x="9991" y="9348"/>
                    <a:pt x="10651" y="7912"/>
                  </a:cubicBezTo>
                  <a:cubicBezTo>
                    <a:pt x="11115" y="6922"/>
                    <a:pt x="11089" y="5771"/>
                    <a:pt x="10578" y="4804"/>
                  </a:cubicBezTo>
                  <a:cubicBezTo>
                    <a:pt x="9607" y="2868"/>
                    <a:pt x="7627" y="630"/>
                    <a:pt x="5708" y="112"/>
                  </a:cubicBezTo>
                  <a:cubicBezTo>
                    <a:pt x="5479" y="37"/>
                    <a:pt x="5243" y="0"/>
                    <a:pt x="500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5367300" y="1422850"/>
              <a:ext cx="66650" cy="170600"/>
            </a:xfrm>
            <a:custGeom>
              <a:avLst/>
              <a:gdLst/>
              <a:ahLst/>
              <a:cxnLst/>
              <a:rect l="l" t="t" r="r" b="b"/>
              <a:pathLst>
                <a:path w="2666" h="6824" extrusionOk="0">
                  <a:moveTo>
                    <a:pt x="2555" y="0"/>
                  </a:moveTo>
                  <a:cubicBezTo>
                    <a:pt x="2502" y="0"/>
                    <a:pt x="2455" y="40"/>
                    <a:pt x="2448" y="95"/>
                  </a:cubicBezTo>
                  <a:lnTo>
                    <a:pt x="2191" y="2671"/>
                  </a:lnTo>
                  <a:lnTo>
                    <a:pt x="602" y="2001"/>
                  </a:lnTo>
                  <a:cubicBezTo>
                    <a:pt x="587" y="1992"/>
                    <a:pt x="571" y="1988"/>
                    <a:pt x="554" y="1988"/>
                  </a:cubicBezTo>
                  <a:cubicBezTo>
                    <a:pt x="538" y="1988"/>
                    <a:pt x="521" y="1992"/>
                    <a:pt x="505" y="2001"/>
                  </a:cubicBezTo>
                  <a:cubicBezTo>
                    <a:pt x="476" y="2017"/>
                    <a:pt x="458" y="2048"/>
                    <a:pt x="455" y="2082"/>
                  </a:cubicBezTo>
                  <a:cubicBezTo>
                    <a:pt x="453" y="2090"/>
                    <a:pt x="361" y="3003"/>
                    <a:pt x="184" y="4069"/>
                  </a:cubicBezTo>
                  <a:cubicBezTo>
                    <a:pt x="65" y="4946"/>
                    <a:pt x="4" y="5830"/>
                    <a:pt x="1" y="6716"/>
                  </a:cubicBezTo>
                  <a:cubicBezTo>
                    <a:pt x="1" y="6774"/>
                    <a:pt x="48" y="6822"/>
                    <a:pt x="108" y="6822"/>
                  </a:cubicBezTo>
                  <a:lnTo>
                    <a:pt x="108" y="6823"/>
                  </a:lnTo>
                  <a:cubicBezTo>
                    <a:pt x="163" y="6823"/>
                    <a:pt x="209" y="6780"/>
                    <a:pt x="214" y="6725"/>
                  </a:cubicBezTo>
                  <a:cubicBezTo>
                    <a:pt x="217" y="5851"/>
                    <a:pt x="276" y="4978"/>
                    <a:pt x="394" y="4112"/>
                  </a:cubicBezTo>
                  <a:cubicBezTo>
                    <a:pt x="532" y="3284"/>
                    <a:pt x="619" y="2553"/>
                    <a:pt x="651" y="2255"/>
                  </a:cubicBezTo>
                  <a:lnTo>
                    <a:pt x="2244" y="2909"/>
                  </a:lnTo>
                  <a:cubicBezTo>
                    <a:pt x="2259" y="2916"/>
                    <a:pt x="2276" y="2920"/>
                    <a:pt x="2292" y="2920"/>
                  </a:cubicBezTo>
                  <a:cubicBezTo>
                    <a:pt x="2308" y="2920"/>
                    <a:pt x="2325" y="2916"/>
                    <a:pt x="2340" y="2909"/>
                  </a:cubicBezTo>
                  <a:cubicBezTo>
                    <a:pt x="2368" y="2891"/>
                    <a:pt x="2387" y="2861"/>
                    <a:pt x="2392" y="2828"/>
                  </a:cubicBezTo>
                  <a:lnTo>
                    <a:pt x="2660" y="116"/>
                  </a:lnTo>
                  <a:lnTo>
                    <a:pt x="2660" y="114"/>
                  </a:lnTo>
                  <a:cubicBezTo>
                    <a:pt x="2666" y="57"/>
                    <a:pt x="2624" y="7"/>
                    <a:pt x="2566" y="1"/>
                  </a:cubicBezTo>
                  <a:cubicBezTo>
                    <a:pt x="2562" y="1"/>
                    <a:pt x="2559" y="0"/>
                    <a:pt x="255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5313000" y="1568300"/>
              <a:ext cx="151975" cy="151950"/>
            </a:xfrm>
            <a:custGeom>
              <a:avLst/>
              <a:gdLst/>
              <a:ahLst/>
              <a:cxnLst/>
              <a:rect l="l" t="t" r="r" b="b"/>
              <a:pathLst>
                <a:path w="6079" h="6078" extrusionOk="0">
                  <a:moveTo>
                    <a:pt x="3039" y="0"/>
                  </a:moveTo>
                  <a:cubicBezTo>
                    <a:pt x="1360" y="0"/>
                    <a:pt x="0" y="1361"/>
                    <a:pt x="0" y="3039"/>
                  </a:cubicBezTo>
                  <a:cubicBezTo>
                    <a:pt x="0" y="4717"/>
                    <a:pt x="1360" y="6078"/>
                    <a:pt x="3039" y="6078"/>
                  </a:cubicBezTo>
                  <a:cubicBezTo>
                    <a:pt x="4717" y="6078"/>
                    <a:pt x="6078" y="4717"/>
                    <a:pt x="6078" y="3039"/>
                  </a:cubicBezTo>
                  <a:cubicBezTo>
                    <a:pt x="6078" y="1361"/>
                    <a:pt x="4717" y="0"/>
                    <a:pt x="3039"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5310200" y="1565575"/>
              <a:ext cx="157400" cy="157400"/>
            </a:xfrm>
            <a:custGeom>
              <a:avLst/>
              <a:gdLst/>
              <a:ahLst/>
              <a:cxnLst/>
              <a:rect l="l" t="t" r="r" b="b"/>
              <a:pathLst>
                <a:path w="6296" h="6296" extrusionOk="0">
                  <a:moveTo>
                    <a:pt x="3151" y="215"/>
                  </a:moveTo>
                  <a:cubicBezTo>
                    <a:pt x="4773" y="218"/>
                    <a:pt x="6086" y="1534"/>
                    <a:pt x="6083" y="3157"/>
                  </a:cubicBezTo>
                  <a:cubicBezTo>
                    <a:pt x="6080" y="4775"/>
                    <a:pt x="4767" y="6084"/>
                    <a:pt x="3149" y="6084"/>
                  </a:cubicBezTo>
                  <a:cubicBezTo>
                    <a:pt x="3149" y="6084"/>
                    <a:pt x="3148" y="6084"/>
                    <a:pt x="3147" y="6084"/>
                  </a:cubicBezTo>
                  <a:cubicBezTo>
                    <a:pt x="1525" y="6083"/>
                    <a:pt x="214" y="4768"/>
                    <a:pt x="214" y="3148"/>
                  </a:cubicBezTo>
                  <a:cubicBezTo>
                    <a:pt x="215" y="1527"/>
                    <a:pt x="1530" y="215"/>
                    <a:pt x="3151" y="215"/>
                  </a:cubicBezTo>
                  <a:close/>
                  <a:moveTo>
                    <a:pt x="3149" y="0"/>
                  </a:moveTo>
                  <a:cubicBezTo>
                    <a:pt x="3149" y="0"/>
                    <a:pt x="3148" y="0"/>
                    <a:pt x="3147" y="0"/>
                  </a:cubicBezTo>
                  <a:cubicBezTo>
                    <a:pt x="1408" y="2"/>
                    <a:pt x="1" y="1412"/>
                    <a:pt x="1" y="3150"/>
                  </a:cubicBezTo>
                  <a:cubicBezTo>
                    <a:pt x="2" y="4888"/>
                    <a:pt x="1411" y="6296"/>
                    <a:pt x="3148" y="6296"/>
                  </a:cubicBezTo>
                  <a:cubicBezTo>
                    <a:pt x="3149" y="6296"/>
                    <a:pt x="3150" y="6296"/>
                    <a:pt x="3151" y="6296"/>
                  </a:cubicBezTo>
                  <a:cubicBezTo>
                    <a:pt x="4884" y="6291"/>
                    <a:pt x="6290" y="4890"/>
                    <a:pt x="6296" y="3157"/>
                  </a:cubicBezTo>
                  <a:lnTo>
                    <a:pt x="6296" y="3145"/>
                  </a:lnTo>
                  <a:cubicBezTo>
                    <a:pt x="6296" y="1408"/>
                    <a:pt x="4886" y="0"/>
                    <a:pt x="314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5333250" y="1568300"/>
              <a:ext cx="109150" cy="82425"/>
            </a:xfrm>
            <a:custGeom>
              <a:avLst/>
              <a:gdLst/>
              <a:ahLst/>
              <a:cxnLst/>
              <a:rect l="l" t="t" r="r" b="b"/>
              <a:pathLst>
                <a:path w="4366" h="3297" extrusionOk="0">
                  <a:moveTo>
                    <a:pt x="2240" y="0"/>
                  </a:moveTo>
                  <a:cubicBezTo>
                    <a:pt x="1455" y="0"/>
                    <a:pt x="671" y="303"/>
                    <a:pt x="78" y="907"/>
                  </a:cubicBezTo>
                  <a:cubicBezTo>
                    <a:pt x="55" y="929"/>
                    <a:pt x="33" y="953"/>
                    <a:pt x="11" y="977"/>
                  </a:cubicBezTo>
                  <a:lnTo>
                    <a:pt x="0" y="977"/>
                  </a:lnTo>
                  <a:lnTo>
                    <a:pt x="428" y="3297"/>
                  </a:lnTo>
                  <a:lnTo>
                    <a:pt x="3800" y="3297"/>
                  </a:lnTo>
                  <a:lnTo>
                    <a:pt x="4366" y="870"/>
                  </a:lnTo>
                  <a:cubicBezTo>
                    <a:pt x="3776" y="290"/>
                    <a:pt x="3008" y="0"/>
                    <a:pt x="224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5330525" y="1565875"/>
              <a:ext cx="114225" cy="87525"/>
            </a:xfrm>
            <a:custGeom>
              <a:avLst/>
              <a:gdLst/>
              <a:ahLst/>
              <a:cxnLst/>
              <a:rect l="l" t="t" r="r" b="b"/>
              <a:pathLst>
                <a:path w="4569" h="3501" extrusionOk="0">
                  <a:moveTo>
                    <a:pt x="2339" y="214"/>
                  </a:moveTo>
                  <a:cubicBezTo>
                    <a:pt x="3059" y="214"/>
                    <a:pt x="3781" y="479"/>
                    <a:pt x="4345" y="1011"/>
                  </a:cubicBezTo>
                  <a:lnTo>
                    <a:pt x="3814" y="3286"/>
                  </a:lnTo>
                  <a:lnTo>
                    <a:pt x="614" y="3286"/>
                  </a:lnTo>
                  <a:lnTo>
                    <a:pt x="224" y="1119"/>
                  </a:lnTo>
                  <a:cubicBezTo>
                    <a:pt x="798" y="517"/>
                    <a:pt x="1568" y="214"/>
                    <a:pt x="2339" y="214"/>
                  </a:cubicBezTo>
                  <a:close/>
                  <a:moveTo>
                    <a:pt x="2333" y="0"/>
                  </a:moveTo>
                  <a:cubicBezTo>
                    <a:pt x="1487" y="0"/>
                    <a:pt x="643" y="340"/>
                    <a:pt x="24" y="1011"/>
                  </a:cubicBezTo>
                  <a:cubicBezTo>
                    <a:pt x="7" y="1035"/>
                    <a:pt x="1" y="1065"/>
                    <a:pt x="5" y="1093"/>
                  </a:cubicBezTo>
                  <a:lnTo>
                    <a:pt x="420" y="3413"/>
                  </a:lnTo>
                  <a:cubicBezTo>
                    <a:pt x="429" y="3464"/>
                    <a:pt x="473" y="3501"/>
                    <a:pt x="525" y="3501"/>
                  </a:cubicBezTo>
                  <a:lnTo>
                    <a:pt x="3899" y="3501"/>
                  </a:lnTo>
                  <a:cubicBezTo>
                    <a:pt x="3943" y="3499"/>
                    <a:pt x="3982" y="3471"/>
                    <a:pt x="3997" y="3431"/>
                  </a:cubicBezTo>
                  <a:lnTo>
                    <a:pt x="4560" y="1001"/>
                  </a:lnTo>
                  <a:cubicBezTo>
                    <a:pt x="4569" y="965"/>
                    <a:pt x="4558" y="926"/>
                    <a:pt x="4531" y="901"/>
                  </a:cubicBezTo>
                  <a:cubicBezTo>
                    <a:pt x="4509" y="877"/>
                    <a:pt x="4484" y="855"/>
                    <a:pt x="4460" y="831"/>
                  </a:cubicBezTo>
                  <a:cubicBezTo>
                    <a:pt x="3857" y="275"/>
                    <a:pt x="3094" y="0"/>
                    <a:pt x="233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p:cNvSpPr/>
            <p:nvPr/>
          </p:nvSpPr>
          <p:spPr>
            <a:xfrm>
              <a:off x="5365725" y="2134950"/>
              <a:ext cx="232450" cy="197100"/>
            </a:xfrm>
            <a:custGeom>
              <a:avLst/>
              <a:gdLst/>
              <a:ahLst/>
              <a:cxnLst/>
              <a:rect l="l" t="t" r="r" b="b"/>
              <a:pathLst>
                <a:path w="9298" h="7884" extrusionOk="0">
                  <a:moveTo>
                    <a:pt x="442" y="0"/>
                  </a:moveTo>
                  <a:cubicBezTo>
                    <a:pt x="442" y="0"/>
                    <a:pt x="141" y="4129"/>
                    <a:pt x="67" y="6081"/>
                  </a:cubicBezTo>
                  <a:cubicBezTo>
                    <a:pt x="1" y="7771"/>
                    <a:pt x="442" y="7884"/>
                    <a:pt x="562" y="7884"/>
                  </a:cubicBezTo>
                  <a:cubicBezTo>
                    <a:pt x="580" y="7884"/>
                    <a:pt x="591" y="7881"/>
                    <a:pt x="591" y="7881"/>
                  </a:cubicBezTo>
                  <a:lnTo>
                    <a:pt x="8020" y="7881"/>
                  </a:lnTo>
                  <a:cubicBezTo>
                    <a:pt x="8321" y="7881"/>
                    <a:pt x="9298" y="7497"/>
                    <a:pt x="8172" y="6754"/>
                  </a:cubicBezTo>
                  <a:cubicBezTo>
                    <a:pt x="7045" y="6013"/>
                    <a:pt x="5318" y="4055"/>
                    <a:pt x="4868" y="3453"/>
                  </a:cubicBezTo>
                  <a:cubicBezTo>
                    <a:pt x="4419" y="2852"/>
                    <a:pt x="3444" y="0"/>
                    <a:pt x="344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5363625" y="2132075"/>
              <a:ext cx="223725" cy="202550"/>
            </a:xfrm>
            <a:custGeom>
              <a:avLst/>
              <a:gdLst/>
              <a:ahLst/>
              <a:cxnLst/>
              <a:rect l="l" t="t" r="r" b="b"/>
              <a:pathLst>
                <a:path w="8949" h="8102" extrusionOk="0">
                  <a:moveTo>
                    <a:pt x="3452" y="206"/>
                  </a:moveTo>
                  <a:cubicBezTo>
                    <a:pt x="3609" y="666"/>
                    <a:pt x="4440" y="3057"/>
                    <a:pt x="4868" y="3617"/>
                  </a:cubicBezTo>
                  <a:cubicBezTo>
                    <a:pt x="5363" y="4281"/>
                    <a:pt x="7098" y="6211"/>
                    <a:pt x="8195" y="6945"/>
                  </a:cubicBezTo>
                  <a:cubicBezTo>
                    <a:pt x="8550" y="7180"/>
                    <a:pt x="8728" y="7368"/>
                    <a:pt x="8669" y="7560"/>
                  </a:cubicBezTo>
                  <a:cubicBezTo>
                    <a:pt x="8609" y="7752"/>
                    <a:pt x="8267" y="7874"/>
                    <a:pt x="8104" y="7874"/>
                  </a:cubicBezTo>
                  <a:lnTo>
                    <a:pt x="654" y="7874"/>
                  </a:lnTo>
                  <a:cubicBezTo>
                    <a:pt x="652" y="7874"/>
                    <a:pt x="650" y="7874"/>
                    <a:pt x="649" y="7874"/>
                  </a:cubicBezTo>
                  <a:cubicBezTo>
                    <a:pt x="606" y="7874"/>
                    <a:pt x="565" y="7856"/>
                    <a:pt x="536" y="7825"/>
                  </a:cubicBezTo>
                  <a:cubicBezTo>
                    <a:pt x="413" y="7713"/>
                    <a:pt x="212" y="7353"/>
                    <a:pt x="256" y="6183"/>
                  </a:cubicBezTo>
                  <a:cubicBezTo>
                    <a:pt x="325" y="4427"/>
                    <a:pt x="578" y="851"/>
                    <a:pt x="624" y="212"/>
                  </a:cubicBezTo>
                  <a:lnTo>
                    <a:pt x="623" y="212"/>
                  </a:lnTo>
                  <a:lnTo>
                    <a:pt x="3452" y="206"/>
                  </a:lnTo>
                  <a:close/>
                  <a:moveTo>
                    <a:pt x="521" y="1"/>
                  </a:moveTo>
                  <a:cubicBezTo>
                    <a:pt x="465" y="1"/>
                    <a:pt x="419" y="42"/>
                    <a:pt x="414" y="99"/>
                  </a:cubicBezTo>
                  <a:cubicBezTo>
                    <a:pt x="413" y="141"/>
                    <a:pt x="113" y="4250"/>
                    <a:pt x="39" y="6183"/>
                  </a:cubicBezTo>
                  <a:cubicBezTo>
                    <a:pt x="0" y="7164"/>
                    <a:pt x="124" y="7777"/>
                    <a:pt x="405" y="8007"/>
                  </a:cubicBezTo>
                  <a:cubicBezTo>
                    <a:pt x="472" y="8066"/>
                    <a:pt x="557" y="8099"/>
                    <a:pt x="646" y="8102"/>
                  </a:cubicBezTo>
                  <a:lnTo>
                    <a:pt x="636" y="8091"/>
                  </a:lnTo>
                  <a:lnTo>
                    <a:pt x="8100" y="8091"/>
                  </a:lnTo>
                  <a:cubicBezTo>
                    <a:pt x="8286" y="8091"/>
                    <a:pt x="8767" y="7957"/>
                    <a:pt x="8868" y="7627"/>
                  </a:cubicBezTo>
                  <a:cubicBezTo>
                    <a:pt x="8949" y="7362"/>
                    <a:pt x="8761" y="7075"/>
                    <a:pt x="8308" y="6774"/>
                  </a:cubicBezTo>
                  <a:cubicBezTo>
                    <a:pt x="7232" y="6055"/>
                    <a:pt x="5524" y="4150"/>
                    <a:pt x="5033" y="3495"/>
                  </a:cubicBezTo>
                  <a:cubicBezTo>
                    <a:pt x="4598" y="2916"/>
                    <a:pt x="3624" y="100"/>
                    <a:pt x="3624" y="74"/>
                  </a:cubicBezTo>
                  <a:cubicBezTo>
                    <a:pt x="3608" y="29"/>
                    <a:pt x="3568" y="1"/>
                    <a:pt x="3522"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5422700" y="2221325"/>
              <a:ext cx="159925" cy="95625"/>
            </a:xfrm>
            <a:custGeom>
              <a:avLst/>
              <a:gdLst/>
              <a:ahLst/>
              <a:cxnLst/>
              <a:rect l="l" t="t" r="r" b="b"/>
              <a:pathLst>
                <a:path w="6397" h="3825" extrusionOk="0">
                  <a:moveTo>
                    <a:pt x="2272" y="0"/>
                  </a:moveTo>
                  <a:cubicBezTo>
                    <a:pt x="1697" y="0"/>
                    <a:pt x="1155" y="306"/>
                    <a:pt x="864" y="821"/>
                  </a:cubicBezTo>
                  <a:cubicBezTo>
                    <a:pt x="288" y="1713"/>
                    <a:pt x="0" y="2762"/>
                    <a:pt x="39" y="3825"/>
                  </a:cubicBezTo>
                  <a:lnTo>
                    <a:pt x="6397" y="3825"/>
                  </a:lnTo>
                  <a:cubicBezTo>
                    <a:pt x="6286" y="3601"/>
                    <a:pt x="6111" y="3417"/>
                    <a:pt x="5893" y="3298"/>
                  </a:cubicBezTo>
                  <a:cubicBezTo>
                    <a:pt x="4790" y="2564"/>
                    <a:pt x="3114" y="679"/>
                    <a:pt x="2622" y="38"/>
                  </a:cubicBezTo>
                  <a:cubicBezTo>
                    <a:pt x="2505" y="13"/>
                    <a:pt x="2388" y="0"/>
                    <a:pt x="2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5419900" y="2218675"/>
              <a:ext cx="165475" cy="100925"/>
            </a:xfrm>
            <a:custGeom>
              <a:avLst/>
              <a:gdLst/>
              <a:ahLst/>
              <a:cxnLst/>
              <a:rect l="l" t="t" r="r" b="b"/>
              <a:pathLst>
                <a:path w="6619" h="4037" extrusionOk="0">
                  <a:moveTo>
                    <a:pt x="2380" y="213"/>
                  </a:moveTo>
                  <a:cubicBezTo>
                    <a:pt x="2478" y="213"/>
                    <a:pt x="2577" y="223"/>
                    <a:pt x="2676" y="243"/>
                  </a:cubicBezTo>
                  <a:cubicBezTo>
                    <a:pt x="3194" y="908"/>
                    <a:pt x="4847" y="2762"/>
                    <a:pt x="5946" y="3493"/>
                  </a:cubicBezTo>
                  <a:cubicBezTo>
                    <a:pt x="6089" y="3582"/>
                    <a:pt x="6218" y="3694"/>
                    <a:pt x="6327" y="3823"/>
                  </a:cubicBezTo>
                  <a:lnTo>
                    <a:pt x="251" y="3823"/>
                  </a:lnTo>
                  <a:cubicBezTo>
                    <a:pt x="245" y="2818"/>
                    <a:pt x="528" y="1831"/>
                    <a:pt x="1067" y="983"/>
                  </a:cubicBezTo>
                  <a:cubicBezTo>
                    <a:pt x="1336" y="502"/>
                    <a:pt x="1843" y="213"/>
                    <a:pt x="2380" y="213"/>
                  </a:cubicBezTo>
                  <a:close/>
                  <a:moveTo>
                    <a:pt x="2387" y="0"/>
                  </a:moveTo>
                  <a:cubicBezTo>
                    <a:pt x="1776" y="0"/>
                    <a:pt x="1197" y="325"/>
                    <a:pt x="885" y="872"/>
                  </a:cubicBezTo>
                  <a:cubicBezTo>
                    <a:pt x="294" y="1784"/>
                    <a:pt x="1" y="2856"/>
                    <a:pt x="44" y="3941"/>
                  </a:cubicBezTo>
                  <a:cubicBezTo>
                    <a:pt x="51" y="3995"/>
                    <a:pt x="96" y="4036"/>
                    <a:pt x="151" y="4036"/>
                  </a:cubicBezTo>
                  <a:lnTo>
                    <a:pt x="6509" y="4036"/>
                  </a:lnTo>
                  <a:cubicBezTo>
                    <a:pt x="6543" y="4036"/>
                    <a:pt x="6574" y="4020"/>
                    <a:pt x="6595" y="3992"/>
                  </a:cubicBezTo>
                  <a:cubicBezTo>
                    <a:pt x="6614" y="3963"/>
                    <a:pt x="6619" y="3926"/>
                    <a:pt x="6608" y="3893"/>
                  </a:cubicBezTo>
                  <a:cubicBezTo>
                    <a:pt x="6492" y="3648"/>
                    <a:pt x="6300" y="3447"/>
                    <a:pt x="6062" y="3316"/>
                  </a:cubicBezTo>
                  <a:cubicBezTo>
                    <a:pt x="4966" y="2585"/>
                    <a:pt x="3298" y="703"/>
                    <a:pt x="2819" y="79"/>
                  </a:cubicBezTo>
                  <a:cubicBezTo>
                    <a:pt x="2801" y="56"/>
                    <a:pt x="2777" y="43"/>
                    <a:pt x="2751" y="39"/>
                  </a:cubicBezTo>
                  <a:cubicBezTo>
                    <a:pt x="2629" y="13"/>
                    <a:pt x="2508" y="0"/>
                    <a:pt x="238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5366900" y="2238425"/>
              <a:ext cx="39875" cy="74725"/>
            </a:xfrm>
            <a:custGeom>
              <a:avLst/>
              <a:gdLst/>
              <a:ahLst/>
              <a:cxnLst/>
              <a:rect l="l" t="t" r="r" b="b"/>
              <a:pathLst>
                <a:path w="1595" h="2989" extrusionOk="0">
                  <a:moveTo>
                    <a:pt x="119" y="0"/>
                  </a:moveTo>
                  <a:cubicBezTo>
                    <a:pt x="76" y="724"/>
                    <a:pt x="37" y="1411"/>
                    <a:pt x="20" y="1939"/>
                  </a:cubicBezTo>
                  <a:cubicBezTo>
                    <a:pt x="0" y="2290"/>
                    <a:pt x="14" y="2642"/>
                    <a:pt x="61" y="2989"/>
                  </a:cubicBezTo>
                  <a:lnTo>
                    <a:pt x="1595" y="2987"/>
                  </a:lnTo>
                  <a:cubicBezTo>
                    <a:pt x="1595" y="1952"/>
                    <a:pt x="718" y="724"/>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5364225" y="2235900"/>
              <a:ext cx="45025" cy="79925"/>
            </a:xfrm>
            <a:custGeom>
              <a:avLst/>
              <a:gdLst/>
              <a:ahLst/>
              <a:cxnLst/>
              <a:rect l="l" t="t" r="r" b="b"/>
              <a:pathLst>
                <a:path w="1801" h="3197" extrusionOk="0">
                  <a:moveTo>
                    <a:pt x="311" y="383"/>
                  </a:moveTo>
                  <a:cubicBezTo>
                    <a:pt x="838" y="1043"/>
                    <a:pt x="1540" y="2088"/>
                    <a:pt x="1592" y="2983"/>
                  </a:cubicBezTo>
                  <a:lnTo>
                    <a:pt x="261" y="2983"/>
                  </a:lnTo>
                  <a:cubicBezTo>
                    <a:pt x="225" y="2671"/>
                    <a:pt x="214" y="2357"/>
                    <a:pt x="228" y="2045"/>
                  </a:cubicBezTo>
                  <a:cubicBezTo>
                    <a:pt x="243" y="1622"/>
                    <a:pt x="273" y="1066"/>
                    <a:pt x="311" y="383"/>
                  </a:cubicBezTo>
                  <a:close/>
                  <a:moveTo>
                    <a:pt x="228" y="0"/>
                  </a:moveTo>
                  <a:cubicBezTo>
                    <a:pt x="171" y="0"/>
                    <a:pt x="124" y="42"/>
                    <a:pt x="119" y="100"/>
                  </a:cubicBezTo>
                  <a:cubicBezTo>
                    <a:pt x="70" y="910"/>
                    <a:pt x="37" y="1562"/>
                    <a:pt x="19" y="2040"/>
                  </a:cubicBezTo>
                  <a:cubicBezTo>
                    <a:pt x="0" y="2396"/>
                    <a:pt x="15" y="2753"/>
                    <a:pt x="64" y="3106"/>
                  </a:cubicBezTo>
                  <a:cubicBezTo>
                    <a:pt x="72" y="3158"/>
                    <a:pt x="116" y="3197"/>
                    <a:pt x="168" y="3197"/>
                  </a:cubicBezTo>
                  <a:lnTo>
                    <a:pt x="1702" y="3197"/>
                  </a:lnTo>
                  <a:lnTo>
                    <a:pt x="1702" y="3196"/>
                  </a:lnTo>
                  <a:cubicBezTo>
                    <a:pt x="1756" y="3193"/>
                    <a:pt x="1799" y="3148"/>
                    <a:pt x="1800" y="3094"/>
                  </a:cubicBezTo>
                  <a:cubicBezTo>
                    <a:pt x="1800" y="2059"/>
                    <a:pt x="992" y="861"/>
                    <a:pt x="307" y="37"/>
                  </a:cubicBezTo>
                  <a:cubicBezTo>
                    <a:pt x="289" y="17"/>
                    <a:pt x="262" y="2"/>
                    <a:pt x="234" y="0"/>
                  </a:cubicBezTo>
                  <a:cubicBezTo>
                    <a:pt x="232" y="0"/>
                    <a:pt x="230" y="0"/>
                    <a:pt x="22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5374225" y="2134900"/>
              <a:ext cx="90450" cy="35700"/>
            </a:xfrm>
            <a:custGeom>
              <a:avLst/>
              <a:gdLst/>
              <a:ahLst/>
              <a:cxnLst/>
              <a:rect l="l" t="t" r="r" b="b"/>
              <a:pathLst>
                <a:path w="3618" h="1428" extrusionOk="0">
                  <a:moveTo>
                    <a:pt x="102" y="1"/>
                  </a:moveTo>
                  <a:cubicBezTo>
                    <a:pt x="102" y="1"/>
                    <a:pt x="59" y="589"/>
                    <a:pt x="1" y="1427"/>
                  </a:cubicBezTo>
                  <a:lnTo>
                    <a:pt x="3617" y="1427"/>
                  </a:lnTo>
                  <a:cubicBezTo>
                    <a:pt x="3333" y="668"/>
                    <a:pt x="3104" y="1"/>
                    <a:pt x="31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5371350" y="2132225"/>
              <a:ext cx="96100" cy="41050"/>
            </a:xfrm>
            <a:custGeom>
              <a:avLst/>
              <a:gdLst/>
              <a:ahLst/>
              <a:cxnLst/>
              <a:rect l="l" t="t" r="r" b="b"/>
              <a:pathLst>
                <a:path w="3844" h="1642" extrusionOk="0">
                  <a:moveTo>
                    <a:pt x="3143" y="213"/>
                  </a:moveTo>
                  <a:cubicBezTo>
                    <a:pt x="3204" y="391"/>
                    <a:pt x="3366" y="878"/>
                    <a:pt x="3579" y="1427"/>
                  </a:cubicBezTo>
                  <a:lnTo>
                    <a:pt x="229" y="1427"/>
                  </a:lnTo>
                  <a:cubicBezTo>
                    <a:pt x="269" y="848"/>
                    <a:pt x="311" y="404"/>
                    <a:pt x="311" y="213"/>
                  </a:cubicBezTo>
                  <a:close/>
                  <a:moveTo>
                    <a:pt x="208" y="1"/>
                  </a:moveTo>
                  <a:cubicBezTo>
                    <a:pt x="153" y="1"/>
                    <a:pt x="105" y="44"/>
                    <a:pt x="101" y="99"/>
                  </a:cubicBezTo>
                  <a:cubicBezTo>
                    <a:pt x="101" y="99"/>
                    <a:pt x="59" y="687"/>
                    <a:pt x="1" y="1525"/>
                  </a:cubicBezTo>
                  <a:cubicBezTo>
                    <a:pt x="1" y="1528"/>
                    <a:pt x="1" y="1531"/>
                    <a:pt x="1" y="1534"/>
                  </a:cubicBezTo>
                  <a:cubicBezTo>
                    <a:pt x="1" y="1594"/>
                    <a:pt x="49" y="1641"/>
                    <a:pt x="108" y="1641"/>
                  </a:cubicBezTo>
                  <a:lnTo>
                    <a:pt x="3725" y="1641"/>
                  </a:lnTo>
                  <a:cubicBezTo>
                    <a:pt x="3735" y="1641"/>
                    <a:pt x="3747" y="1638"/>
                    <a:pt x="3758" y="1635"/>
                  </a:cubicBezTo>
                  <a:cubicBezTo>
                    <a:pt x="3814" y="1615"/>
                    <a:pt x="3844" y="1552"/>
                    <a:pt x="3825" y="1495"/>
                  </a:cubicBezTo>
                  <a:cubicBezTo>
                    <a:pt x="3540" y="749"/>
                    <a:pt x="3311" y="74"/>
                    <a:pt x="3311" y="74"/>
                  </a:cubicBezTo>
                  <a:cubicBezTo>
                    <a:pt x="3296" y="30"/>
                    <a:pt x="3254" y="1"/>
                    <a:pt x="320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5133175" y="691650"/>
              <a:ext cx="132375" cy="193125"/>
            </a:xfrm>
            <a:custGeom>
              <a:avLst/>
              <a:gdLst/>
              <a:ahLst/>
              <a:cxnLst/>
              <a:rect l="l" t="t" r="r" b="b"/>
              <a:pathLst>
                <a:path w="5295" h="7725" extrusionOk="0">
                  <a:moveTo>
                    <a:pt x="0" y="0"/>
                  </a:moveTo>
                  <a:lnTo>
                    <a:pt x="0" y="5077"/>
                  </a:lnTo>
                  <a:cubicBezTo>
                    <a:pt x="2" y="6540"/>
                    <a:pt x="1187" y="7725"/>
                    <a:pt x="2649" y="7725"/>
                  </a:cubicBezTo>
                  <a:cubicBezTo>
                    <a:pt x="4110" y="7725"/>
                    <a:pt x="5295" y="6540"/>
                    <a:pt x="5295" y="5077"/>
                  </a:cubicBezTo>
                  <a:lnTo>
                    <a:pt x="5295"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5130500" y="689000"/>
              <a:ext cx="137700" cy="198425"/>
            </a:xfrm>
            <a:custGeom>
              <a:avLst/>
              <a:gdLst/>
              <a:ahLst/>
              <a:cxnLst/>
              <a:rect l="l" t="t" r="r" b="b"/>
              <a:pathLst>
                <a:path w="5508" h="7937" extrusionOk="0">
                  <a:moveTo>
                    <a:pt x="5295" y="213"/>
                  </a:moveTo>
                  <a:lnTo>
                    <a:pt x="5295" y="5183"/>
                  </a:lnTo>
                  <a:cubicBezTo>
                    <a:pt x="5256" y="6529"/>
                    <a:pt x="4174" y="7612"/>
                    <a:pt x="2828" y="7651"/>
                  </a:cubicBezTo>
                  <a:cubicBezTo>
                    <a:pt x="2802" y="7651"/>
                    <a:pt x="2776" y="7652"/>
                    <a:pt x="2751" y="7652"/>
                  </a:cubicBezTo>
                  <a:cubicBezTo>
                    <a:pt x="1383" y="7652"/>
                    <a:pt x="254" y="6562"/>
                    <a:pt x="213" y="5183"/>
                  </a:cubicBezTo>
                  <a:lnTo>
                    <a:pt x="213" y="213"/>
                  </a:lnTo>
                  <a:close/>
                  <a:moveTo>
                    <a:pt x="107" y="0"/>
                  </a:moveTo>
                  <a:cubicBezTo>
                    <a:pt x="48" y="0"/>
                    <a:pt x="2" y="48"/>
                    <a:pt x="0" y="106"/>
                  </a:cubicBezTo>
                  <a:lnTo>
                    <a:pt x="0" y="5183"/>
                  </a:lnTo>
                  <a:cubicBezTo>
                    <a:pt x="3" y="6704"/>
                    <a:pt x="1234" y="7937"/>
                    <a:pt x="2755" y="7937"/>
                  </a:cubicBezTo>
                  <a:cubicBezTo>
                    <a:pt x="4275" y="7937"/>
                    <a:pt x="5508" y="6704"/>
                    <a:pt x="5508" y="5183"/>
                  </a:cubicBezTo>
                  <a:lnTo>
                    <a:pt x="5508" y="106"/>
                  </a:lnTo>
                  <a:cubicBezTo>
                    <a:pt x="5508" y="48"/>
                    <a:pt x="5460" y="0"/>
                    <a:pt x="540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5096200" y="459425"/>
              <a:ext cx="204525" cy="300650"/>
            </a:xfrm>
            <a:custGeom>
              <a:avLst/>
              <a:gdLst/>
              <a:ahLst/>
              <a:cxnLst/>
              <a:rect l="l" t="t" r="r" b="b"/>
              <a:pathLst>
                <a:path w="8181" h="12026" extrusionOk="0">
                  <a:moveTo>
                    <a:pt x="4263" y="0"/>
                  </a:moveTo>
                  <a:cubicBezTo>
                    <a:pt x="2612" y="0"/>
                    <a:pt x="933" y="1115"/>
                    <a:pt x="547" y="2555"/>
                  </a:cubicBezTo>
                  <a:cubicBezTo>
                    <a:pt x="1" y="4587"/>
                    <a:pt x="547" y="8804"/>
                    <a:pt x="547" y="8804"/>
                  </a:cubicBezTo>
                  <a:lnTo>
                    <a:pt x="2976" y="12026"/>
                  </a:lnTo>
                  <a:lnTo>
                    <a:pt x="5255" y="12026"/>
                  </a:lnTo>
                  <a:lnTo>
                    <a:pt x="7834" y="8752"/>
                  </a:lnTo>
                  <a:lnTo>
                    <a:pt x="7934" y="3995"/>
                  </a:lnTo>
                  <a:cubicBezTo>
                    <a:pt x="7934" y="3995"/>
                    <a:pt x="8181" y="2110"/>
                    <a:pt x="6198" y="624"/>
                  </a:cubicBezTo>
                  <a:cubicBezTo>
                    <a:pt x="5619" y="190"/>
                    <a:pt x="4943" y="0"/>
                    <a:pt x="4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5093650" y="456550"/>
              <a:ext cx="208425" cy="306175"/>
            </a:xfrm>
            <a:custGeom>
              <a:avLst/>
              <a:gdLst/>
              <a:ahLst/>
              <a:cxnLst/>
              <a:rect l="l" t="t" r="r" b="b"/>
              <a:pathLst>
                <a:path w="8337" h="12247" extrusionOk="0">
                  <a:moveTo>
                    <a:pt x="4364" y="223"/>
                  </a:moveTo>
                  <a:cubicBezTo>
                    <a:pt x="5055" y="223"/>
                    <a:pt x="5702" y="427"/>
                    <a:pt x="6236" y="826"/>
                  </a:cubicBezTo>
                  <a:cubicBezTo>
                    <a:pt x="8143" y="2256"/>
                    <a:pt x="7930" y="4081"/>
                    <a:pt x="7930" y="4099"/>
                  </a:cubicBezTo>
                  <a:lnTo>
                    <a:pt x="7930" y="4111"/>
                  </a:lnTo>
                  <a:lnTo>
                    <a:pt x="7832" y="8835"/>
                  </a:lnTo>
                  <a:lnTo>
                    <a:pt x="5307" y="12034"/>
                  </a:lnTo>
                  <a:lnTo>
                    <a:pt x="3131" y="12034"/>
                  </a:lnTo>
                  <a:lnTo>
                    <a:pt x="743" y="8886"/>
                  </a:lnTo>
                  <a:cubicBezTo>
                    <a:pt x="695" y="8511"/>
                    <a:pt x="234" y="4605"/>
                    <a:pt x="743" y="2701"/>
                  </a:cubicBezTo>
                  <a:cubicBezTo>
                    <a:pt x="1011" y="1724"/>
                    <a:pt x="1939" y="841"/>
                    <a:pt x="3088" y="445"/>
                  </a:cubicBezTo>
                  <a:cubicBezTo>
                    <a:pt x="3519" y="297"/>
                    <a:pt x="3949" y="223"/>
                    <a:pt x="4364" y="223"/>
                  </a:cubicBezTo>
                  <a:close/>
                  <a:moveTo>
                    <a:pt x="4384" y="1"/>
                  </a:moveTo>
                  <a:cubicBezTo>
                    <a:pt x="3945" y="1"/>
                    <a:pt x="3486" y="80"/>
                    <a:pt x="3018" y="241"/>
                  </a:cubicBezTo>
                  <a:cubicBezTo>
                    <a:pt x="1773" y="670"/>
                    <a:pt x="826" y="1590"/>
                    <a:pt x="542" y="2643"/>
                  </a:cubicBezTo>
                  <a:cubicBezTo>
                    <a:pt x="0" y="4666"/>
                    <a:pt x="521" y="8758"/>
                    <a:pt x="542" y="8931"/>
                  </a:cubicBezTo>
                  <a:cubicBezTo>
                    <a:pt x="545" y="8950"/>
                    <a:pt x="552" y="8968"/>
                    <a:pt x="564" y="8983"/>
                  </a:cubicBezTo>
                  <a:lnTo>
                    <a:pt x="2993" y="12205"/>
                  </a:lnTo>
                  <a:cubicBezTo>
                    <a:pt x="3014" y="12232"/>
                    <a:pt x="3045" y="12247"/>
                    <a:pt x="3078" y="12247"/>
                  </a:cubicBezTo>
                  <a:lnTo>
                    <a:pt x="5357" y="12247"/>
                  </a:lnTo>
                  <a:cubicBezTo>
                    <a:pt x="5359" y="12247"/>
                    <a:pt x="5360" y="12247"/>
                    <a:pt x="5362" y="12247"/>
                  </a:cubicBezTo>
                  <a:cubicBezTo>
                    <a:pt x="5395" y="12247"/>
                    <a:pt x="5427" y="12232"/>
                    <a:pt x="5447" y="12206"/>
                  </a:cubicBezTo>
                  <a:lnTo>
                    <a:pt x="8021" y="8934"/>
                  </a:lnTo>
                  <a:cubicBezTo>
                    <a:pt x="8034" y="8914"/>
                    <a:pt x="8042" y="8892"/>
                    <a:pt x="8042" y="8870"/>
                  </a:cubicBezTo>
                  <a:lnTo>
                    <a:pt x="8143" y="4116"/>
                  </a:lnTo>
                  <a:cubicBezTo>
                    <a:pt x="8159" y="3976"/>
                    <a:pt x="8337" y="2132"/>
                    <a:pt x="6364" y="652"/>
                  </a:cubicBezTo>
                  <a:cubicBezTo>
                    <a:pt x="5791" y="221"/>
                    <a:pt x="5115" y="1"/>
                    <a:pt x="438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5104950" y="459400"/>
              <a:ext cx="189825" cy="94950"/>
            </a:xfrm>
            <a:custGeom>
              <a:avLst/>
              <a:gdLst/>
              <a:ahLst/>
              <a:cxnLst/>
              <a:rect l="l" t="t" r="r" b="b"/>
              <a:pathLst>
                <a:path w="7593" h="3798" extrusionOk="0">
                  <a:moveTo>
                    <a:pt x="3914" y="0"/>
                  </a:moveTo>
                  <a:cubicBezTo>
                    <a:pt x="2262" y="0"/>
                    <a:pt x="583" y="1116"/>
                    <a:pt x="197" y="2556"/>
                  </a:cubicBezTo>
                  <a:cubicBezTo>
                    <a:pt x="96" y="2964"/>
                    <a:pt x="30" y="3379"/>
                    <a:pt x="1" y="3798"/>
                  </a:cubicBezTo>
                  <a:lnTo>
                    <a:pt x="7593" y="3798"/>
                  </a:lnTo>
                  <a:cubicBezTo>
                    <a:pt x="7593" y="3275"/>
                    <a:pt x="7445" y="1820"/>
                    <a:pt x="5848" y="623"/>
                  </a:cubicBezTo>
                  <a:cubicBezTo>
                    <a:pt x="5269" y="189"/>
                    <a:pt x="4594" y="0"/>
                    <a:pt x="3914"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5102225" y="456475"/>
              <a:ext cx="195275" cy="100400"/>
            </a:xfrm>
            <a:custGeom>
              <a:avLst/>
              <a:gdLst/>
              <a:ahLst/>
              <a:cxnLst/>
              <a:rect l="l" t="t" r="r" b="b"/>
              <a:pathLst>
                <a:path w="7811" h="4016" extrusionOk="0">
                  <a:moveTo>
                    <a:pt x="4018" y="213"/>
                  </a:moveTo>
                  <a:cubicBezTo>
                    <a:pt x="4709" y="213"/>
                    <a:pt x="5357" y="418"/>
                    <a:pt x="5890" y="818"/>
                  </a:cubicBezTo>
                  <a:cubicBezTo>
                    <a:pt x="7343" y="1909"/>
                    <a:pt x="7574" y="3200"/>
                    <a:pt x="7595" y="3803"/>
                  </a:cubicBezTo>
                  <a:lnTo>
                    <a:pt x="227" y="3803"/>
                  </a:lnTo>
                  <a:cubicBezTo>
                    <a:pt x="253" y="3429"/>
                    <a:pt x="309" y="3057"/>
                    <a:pt x="396" y="2692"/>
                  </a:cubicBezTo>
                  <a:cubicBezTo>
                    <a:pt x="664" y="1715"/>
                    <a:pt x="1591" y="832"/>
                    <a:pt x="2741" y="436"/>
                  </a:cubicBezTo>
                  <a:cubicBezTo>
                    <a:pt x="3172" y="287"/>
                    <a:pt x="3603" y="213"/>
                    <a:pt x="4018" y="213"/>
                  </a:cubicBezTo>
                  <a:close/>
                  <a:moveTo>
                    <a:pt x="4036" y="1"/>
                  </a:moveTo>
                  <a:cubicBezTo>
                    <a:pt x="3599" y="1"/>
                    <a:pt x="3143" y="80"/>
                    <a:pt x="2678" y="240"/>
                  </a:cubicBezTo>
                  <a:cubicBezTo>
                    <a:pt x="1432" y="669"/>
                    <a:pt x="485" y="1589"/>
                    <a:pt x="202" y="2641"/>
                  </a:cubicBezTo>
                  <a:cubicBezTo>
                    <a:pt x="101" y="3054"/>
                    <a:pt x="34" y="3477"/>
                    <a:pt x="5" y="3901"/>
                  </a:cubicBezTo>
                  <a:cubicBezTo>
                    <a:pt x="1" y="3931"/>
                    <a:pt x="11" y="3959"/>
                    <a:pt x="34" y="3980"/>
                  </a:cubicBezTo>
                  <a:cubicBezTo>
                    <a:pt x="51" y="4003"/>
                    <a:pt x="77" y="4016"/>
                    <a:pt x="105" y="4016"/>
                  </a:cubicBezTo>
                  <a:cubicBezTo>
                    <a:pt x="107" y="4016"/>
                    <a:pt x="108" y="4016"/>
                    <a:pt x="110" y="4016"/>
                  </a:cubicBezTo>
                  <a:lnTo>
                    <a:pt x="7702" y="4016"/>
                  </a:lnTo>
                  <a:cubicBezTo>
                    <a:pt x="7758" y="4016"/>
                    <a:pt x="7806" y="3971"/>
                    <a:pt x="7809" y="3915"/>
                  </a:cubicBezTo>
                  <a:cubicBezTo>
                    <a:pt x="7810" y="3338"/>
                    <a:pt x="7642" y="1869"/>
                    <a:pt x="6021" y="655"/>
                  </a:cubicBezTo>
                  <a:cubicBezTo>
                    <a:pt x="5446" y="223"/>
                    <a:pt x="4768" y="1"/>
                    <a:pt x="403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5144675" y="486050"/>
              <a:ext cx="15475" cy="69950"/>
            </a:xfrm>
            <a:custGeom>
              <a:avLst/>
              <a:gdLst/>
              <a:ahLst/>
              <a:cxnLst/>
              <a:rect l="l" t="t" r="r" b="b"/>
              <a:pathLst>
                <a:path w="619" h="2798" extrusionOk="0">
                  <a:moveTo>
                    <a:pt x="513" y="1"/>
                  </a:moveTo>
                  <a:cubicBezTo>
                    <a:pt x="453" y="2"/>
                    <a:pt x="407" y="50"/>
                    <a:pt x="405" y="108"/>
                  </a:cubicBezTo>
                  <a:lnTo>
                    <a:pt x="405" y="1387"/>
                  </a:lnTo>
                  <a:lnTo>
                    <a:pt x="32" y="1761"/>
                  </a:lnTo>
                  <a:cubicBezTo>
                    <a:pt x="12" y="1782"/>
                    <a:pt x="0" y="1808"/>
                    <a:pt x="0" y="1837"/>
                  </a:cubicBezTo>
                  <a:lnTo>
                    <a:pt x="0" y="2690"/>
                  </a:lnTo>
                  <a:cubicBezTo>
                    <a:pt x="0" y="2749"/>
                    <a:pt x="48" y="2797"/>
                    <a:pt x="108" y="2797"/>
                  </a:cubicBezTo>
                  <a:cubicBezTo>
                    <a:pt x="163" y="2794"/>
                    <a:pt x="207" y="2746"/>
                    <a:pt x="207" y="2691"/>
                  </a:cubicBezTo>
                  <a:lnTo>
                    <a:pt x="207" y="1875"/>
                  </a:lnTo>
                  <a:lnTo>
                    <a:pt x="588" y="1496"/>
                  </a:lnTo>
                  <a:cubicBezTo>
                    <a:pt x="608" y="1476"/>
                    <a:pt x="618" y="1450"/>
                    <a:pt x="618" y="1421"/>
                  </a:cubicBezTo>
                  <a:lnTo>
                    <a:pt x="618" y="108"/>
                  </a:lnTo>
                  <a:cubicBezTo>
                    <a:pt x="618" y="48"/>
                    <a:pt x="571" y="1"/>
                    <a:pt x="51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5187625" y="470750"/>
              <a:ext cx="20825" cy="62575"/>
            </a:xfrm>
            <a:custGeom>
              <a:avLst/>
              <a:gdLst/>
              <a:ahLst/>
              <a:cxnLst/>
              <a:rect l="l" t="t" r="r" b="b"/>
              <a:pathLst>
                <a:path w="833" h="2503" extrusionOk="0">
                  <a:moveTo>
                    <a:pt x="108" y="1"/>
                  </a:moveTo>
                  <a:cubicBezTo>
                    <a:pt x="50" y="1"/>
                    <a:pt x="1" y="49"/>
                    <a:pt x="1" y="108"/>
                  </a:cubicBezTo>
                  <a:lnTo>
                    <a:pt x="1" y="1205"/>
                  </a:lnTo>
                  <a:cubicBezTo>
                    <a:pt x="1" y="1265"/>
                    <a:pt x="50" y="1313"/>
                    <a:pt x="108" y="1313"/>
                  </a:cubicBezTo>
                  <a:lnTo>
                    <a:pt x="620" y="1313"/>
                  </a:lnTo>
                  <a:lnTo>
                    <a:pt x="620" y="2397"/>
                  </a:lnTo>
                  <a:cubicBezTo>
                    <a:pt x="620" y="2455"/>
                    <a:pt x="668" y="2502"/>
                    <a:pt x="726" y="2502"/>
                  </a:cubicBezTo>
                  <a:cubicBezTo>
                    <a:pt x="784" y="2502"/>
                    <a:pt x="831" y="2456"/>
                    <a:pt x="833" y="2398"/>
                  </a:cubicBezTo>
                  <a:lnTo>
                    <a:pt x="833" y="1205"/>
                  </a:lnTo>
                  <a:cubicBezTo>
                    <a:pt x="833" y="1147"/>
                    <a:pt x="785" y="1100"/>
                    <a:pt x="726" y="1100"/>
                  </a:cubicBezTo>
                  <a:lnTo>
                    <a:pt x="215" y="1100"/>
                  </a:lnTo>
                  <a:lnTo>
                    <a:pt x="215" y="108"/>
                  </a:lnTo>
                  <a:cubicBezTo>
                    <a:pt x="215" y="49"/>
                    <a:pt x="167" y="1"/>
                    <a:pt x="10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5231725" y="472325"/>
              <a:ext cx="22100" cy="83675"/>
            </a:xfrm>
            <a:custGeom>
              <a:avLst/>
              <a:gdLst/>
              <a:ahLst/>
              <a:cxnLst/>
              <a:rect l="l" t="t" r="r" b="b"/>
              <a:pathLst>
                <a:path w="884" h="3347" extrusionOk="0">
                  <a:moveTo>
                    <a:pt x="777" y="0"/>
                  </a:moveTo>
                  <a:cubicBezTo>
                    <a:pt x="719" y="0"/>
                    <a:pt x="671" y="48"/>
                    <a:pt x="671" y="106"/>
                  </a:cubicBezTo>
                  <a:lnTo>
                    <a:pt x="671" y="1655"/>
                  </a:lnTo>
                  <a:lnTo>
                    <a:pt x="108" y="1655"/>
                  </a:lnTo>
                  <a:cubicBezTo>
                    <a:pt x="49" y="1655"/>
                    <a:pt x="1" y="1702"/>
                    <a:pt x="1" y="1762"/>
                  </a:cubicBezTo>
                  <a:lnTo>
                    <a:pt x="1" y="3239"/>
                  </a:lnTo>
                  <a:cubicBezTo>
                    <a:pt x="1" y="3298"/>
                    <a:pt x="49" y="3346"/>
                    <a:pt x="108" y="3346"/>
                  </a:cubicBezTo>
                  <a:cubicBezTo>
                    <a:pt x="166" y="3346"/>
                    <a:pt x="214" y="3298"/>
                    <a:pt x="214" y="3239"/>
                  </a:cubicBezTo>
                  <a:lnTo>
                    <a:pt x="214" y="1868"/>
                  </a:lnTo>
                  <a:lnTo>
                    <a:pt x="777" y="1868"/>
                  </a:lnTo>
                  <a:cubicBezTo>
                    <a:pt x="836" y="1868"/>
                    <a:pt x="884" y="1820"/>
                    <a:pt x="884" y="1762"/>
                  </a:cubicBezTo>
                  <a:lnTo>
                    <a:pt x="884" y="106"/>
                  </a:lnTo>
                  <a:cubicBezTo>
                    <a:pt x="884" y="48"/>
                    <a:pt x="836" y="0"/>
                    <a:pt x="77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5216475" y="461225"/>
              <a:ext cx="5425" cy="31700"/>
            </a:xfrm>
            <a:custGeom>
              <a:avLst/>
              <a:gdLst/>
              <a:ahLst/>
              <a:cxnLst/>
              <a:rect l="l" t="t" r="r" b="b"/>
              <a:pathLst>
                <a:path w="217" h="1268" extrusionOk="0">
                  <a:moveTo>
                    <a:pt x="108" y="1"/>
                  </a:moveTo>
                  <a:cubicBezTo>
                    <a:pt x="48" y="1"/>
                    <a:pt x="1" y="48"/>
                    <a:pt x="1" y="108"/>
                  </a:cubicBezTo>
                  <a:lnTo>
                    <a:pt x="1" y="1161"/>
                  </a:lnTo>
                  <a:cubicBezTo>
                    <a:pt x="2" y="1219"/>
                    <a:pt x="50" y="1266"/>
                    <a:pt x="108" y="1268"/>
                  </a:cubicBezTo>
                  <a:lnTo>
                    <a:pt x="112" y="1268"/>
                  </a:lnTo>
                  <a:cubicBezTo>
                    <a:pt x="170" y="1265"/>
                    <a:pt x="216" y="1216"/>
                    <a:pt x="213" y="1156"/>
                  </a:cubicBezTo>
                  <a:lnTo>
                    <a:pt x="213" y="108"/>
                  </a:lnTo>
                  <a:cubicBezTo>
                    <a:pt x="213" y="48"/>
                    <a:pt x="166" y="1"/>
                    <a:pt x="10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7"/>
            <p:cNvSpPr/>
            <p:nvPr/>
          </p:nvSpPr>
          <p:spPr>
            <a:xfrm>
              <a:off x="5100750" y="555550"/>
              <a:ext cx="50025" cy="178175"/>
            </a:xfrm>
            <a:custGeom>
              <a:avLst/>
              <a:gdLst/>
              <a:ahLst/>
              <a:cxnLst/>
              <a:rect l="l" t="t" r="r" b="b"/>
              <a:pathLst>
                <a:path w="2001" h="7127" extrusionOk="0">
                  <a:moveTo>
                    <a:pt x="164" y="1"/>
                  </a:moveTo>
                  <a:cubicBezTo>
                    <a:pt x="0" y="2133"/>
                    <a:pt x="365" y="4959"/>
                    <a:pt x="365" y="4959"/>
                  </a:cubicBezTo>
                  <a:lnTo>
                    <a:pt x="2000" y="7127"/>
                  </a:lnTo>
                  <a:lnTo>
                    <a:pt x="2000" y="5157"/>
                  </a:lnTo>
                  <a:cubicBezTo>
                    <a:pt x="2000" y="4898"/>
                    <a:pt x="1918" y="4645"/>
                    <a:pt x="1766" y="4436"/>
                  </a:cubicBezTo>
                  <a:lnTo>
                    <a:pt x="1192" y="3644"/>
                  </a:lnTo>
                  <a:cubicBezTo>
                    <a:pt x="1041" y="3434"/>
                    <a:pt x="961" y="3183"/>
                    <a:pt x="959" y="2923"/>
                  </a:cubicBezTo>
                  <a:lnTo>
                    <a:pt x="959"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7"/>
            <p:cNvSpPr/>
            <p:nvPr/>
          </p:nvSpPr>
          <p:spPr>
            <a:xfrm>
              <a:off x="5098075" y="552875"/>
              <a:ext cx="55375" cy="183525"/>
            </a:xfrm>
            <a:custGeom>
              <a:avLst/>
              <a:gdLst/>
              <a:ahLst/>
              <a:cxnLst/>
              <a:rect l="l" t="t" r="r" b="b"/>
              <a:pathLst>
                <a:path w="2215" h="7341" extrusionOk="0">
                  <a:moveTo>
                    <a:pt x="965" y="213"/>
                  </a:moveTo>
                  <a:lnTo>
                    <a:pt x="965" y="3030"/>
                  </a:lnTo>
                  <a:cubicBezTo>
                    <a:pt x="964" y="3312"/>
                    <a:pt x="1053" y="3586"/>
                    <a:pt x="1218" y="3814"/>
                  </a:cubicBezTo>
                  <a:lnTo>
                    <a:pt x="1791" y="4607"/>
                  </a:lnTo>
                  <a:cubicBezTo>
                    <a:pt x="1930" y="4798"/>
                    <a:pt x="2006" y="5027"/>
                    <a:pt x="2006" y="5264"/>
                  </a:cubicBezTo>
                  <a:lnTo>
                    <a:pt x="2006" y="6917"/>
                  </a:lnTo>
                  <a:lnTo>
                    <a:pt x="579" y="5023"/>
                  </a:lnTo>
                  <a:lnTo>
                    <a:pt x="578" y="5023"/>
                  </a:lnTo>
                  <a:cubicBezTo>
                    <a:pt x="538" y="4731"/>
                    <a:pt x="235" y="2191"/>
                    <a:pt x="365" y="213"/>
                  </a:cubicBezTo>
                  <a:close/>
                  <a:moveTo>
                    <a:pt x="271" y="0"/>
                  </a:moveTo>
                  <a:cubicBezTo>
                    <a:pt x="216" y="0"/>
                    <a:pt x="170" y="44"/>
                    <a:pt x="167" y="99"/>
                  </a:cubicBezTo>
                  <a:cubicBezTo>
                    <a:pt x="0" y="2225"/>
                    <a:pt x="365" y="5051"/>
                    <a:pt x="365" y="5078"/>
                  </a:cubicBezTo>
                  <a:cubicBezTo>
                    <a:pt x="368" y="5097"/>
                    <a:pt x="375" y="5115"/>
                    <a:pt x="387" y="5130"/>
                  </a:cubicBezTo>
                  <a:lnTo>
                    <a:pt x="2022" y="7298"/>
                  </a:lnTo>
                  <a:cubicBezTo>
                    <a:pt x="2043" y="7325"/>
                    <a:pt x="2074" y="7341"/>
                    <a:pt x="2107" y="7341"/>
                  </a:cubicBezTo>
                  <a:cubicBezTo>
                    <a:pt x="2119" y="7341"/>
                    <a:pt x="2131" y="7339"/>
                    <a:pt x="2141" y="7336"/>
                  </a:cubicBezTo>
                  <a:cubicBezTo>
                    <a:pt x="2186" y="7322"/>
                    <a:pt x="2214" y="7280"/>
                    <a:pt x="2214" y="7234"/>
                  </a:cubicBezTo>
                  <a:lnTo>
                    <a:pt x="2214" y="5264"/>
                  </a:lnTo>
                  <a:cubicBezTo>
                    <a:pt x="2214" y="4982"/>
                    <a:pt x="2125" y="4708"/>
                    <a:pt x="1961" y="4481"/>
                  </a:cubicBezTo>
                  <a:lnTo>
                    <a:pt x="1386" y="3687"/>
                  </a:lnTo>
                  <a:cubicBezTo>
                    <a:pt x="1248" y="3496"/>
                    <a:pt x="1172" y="3267"/>
                    <a:pt x="1173" y="3030"/>
                  </a:cubicBezTo>
                  <a:lnTo>
                    <a:pt x="1173" y="108"/>
                  </a:lnTo>
                  <a:cubicBezTo>
                    <a:pt x="1173" y="48"/>
                    <a:pt x="1126" y="0"/>
                    <a:pt x="106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5247850" y="555550"/>
              <a:ext cx="46600" cy="178175"/>
            </a:xfrm>
            <a:custGeom>
              <a:avLst/>
              <a:gdLst/>
              <a:ahLst/>
              <a:cxnLst/>
              <a:rect l="l" t="t" r="r" b="b"/>
              <a:pathLst>
                <a:path w="1864" h="7127" extrusionOk="0">
                  <a:moveTo>
                    <a:pt x="1040" y="1"/>
                  </a:moveTo>
                  <a:lnTo>
                    <a:pt x="1040" y="2923"/>
                  </a:lnTo>
                  <a:cubicBezTo>
                    <a:pt x="1040" y="3183"/>
                    <a:pt x="958" y="3436"/>
                    <a:pt x="806" y="3644"/>
                  </a:cubicBezTo>
                  <a:lnTo>
                    <a:pt x="233" y="4436"/>
                  </a:lnTo>
                  <a:cubicBezTo>
                    <a:pt x="81" y="4646"/>
                    <a:pt x="1" y="4898"/>
                    <a:pt x="1" y="5157"/>
                  </a:cubicBezTo>
                  <a:lnTo>
                    <a:pt x="1" y="7127"/>
                  </a:lnTo>
                  <a:lnTo>
                    <a:pt x="105" y="7018"/>
                  </a:lnTo>
                  <a:lnTo>
                    <a:pt x="1768" y="4907"/>
                  </a:lnTo>
                  <a:lnTo>
                    <a:pt x="1863" y="376"/>
                  </a:lnTo>
                  <a:cubicBezTo>
                    <a:pt x="1853" y="249"/>
                    <a:pt x="1844" y="124"/>
                    <a:pt x="183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5245125" y="552875"/>
              <a:ext cx="52050" cy="183575"/>
            </a:xfrm>
            <a:custGeom>
              <a:avLst/>
              <a:gdLst/>
              <a:ahLst/>
              <a:cxnLst/>
              <a:rect l="l" t="t" r="r" b="b"/>
              <a:pathLst>
                <a:path w="2082" h="7343" extrusionOk="0">
                  <a:moveTo>
                    <a:pt x="1844" y="213"/>
                  </a:moveTo>
                  <a:lnTo>
                    <a:pt x="1867" y="486"/>
                  </a:lnTo>
                  <a:lnTo>
                    <a:pt x="1773" y="4978"/>
                  </a:lnTo>
                  <a:lnTo>
                    <a:pt x="215" y="6952"/>
                  </a:lnTo>
                  <a:lnTo>
                    <a:pt x="215" y="5264"/>
                  </a:lnTo>
                  <a:cubicBezTo>
                    <a:pt x="214" y="5027"/>
                    <a:pt x="290" y="4798"/>
                    <a:pt x="428" y="4607"/>
                  </a:cubicBezTo>
                  <a:lnTo>
                    <a:pt x="1002" y="3814"/>
                  </a:lnTo>
                  <a:cubicBezTo>
                    <a:pt x="1168" y="3586"/>
                    <a:pt x="1258" y="3312"/>
                    <a:pt x="1256" y="3030"/>
                  </a:cubicBezTo>
                  <a:lnTo>
                    <a:pt x="1256" y="213"/>
                  </a:lnTo>
                  <a:close/>
                  <a:moveTo>
                    <a:pt x="1149" y="0"/>
                  </a:moveTo>
                  <a:cubicBezTo>
                    <a:pt x="1091" y="0"/>
                    <a:pt x="1043" y="48"/>
                    <a:pt x="1043" y="108"/>
                  </a:cubicBezTo>
                  <a:lnTo>
                    <a:pt x="1043" y="3038"/>
                  </a:lnTo>
                  <a:cubicBezTo>
                    <a:pt x="1043" y="3273"/>
                    <a:pt x="969" y="3502"/>
                    <a:pt x="830" y="3695"/>
                  </a:cubicBezTo>
                  <a:lnTo>
                    <a:pt x="256" y="4487"/>
                  </a:lnTo>
                  <a:cubicBezTo>
                    <a:pt x="90" y="4714"/>
                    <a:pt x="2" y="4988"/>
                    <a:pt x="2" y="5270"/>
                  </a:cubicBezTo>
                  <a:lnTo>
                    <a:pt x="2" y="7240"/>
                  </a:lnTo>
                  <a:cubicBezTo>
                    <a:pt x="1" y="7284"/>
                    <a:pt x="28" y="7325"/>
                    <a:pt x="68" y="7341"/>
                  </a:cubicBezTo>
                  <a:cubicBezTo>
                    <a:pt x="75" y="7342"/>
                    <a:pt x="82" y="7342"/>
                    <a:pt x="89" y="7342"/>
                  </a:cubicBezTo>
                  <a:cubicBezTo>
                    <a:pt x="96" y="7342"/>
                    <a:pt x="102" y="7342"/>
                    <a:pt x="108" y="7341"/>
                  </a:cubicBezTo>
                  <a:cubicBezTo>
                    <a:pt x="139" y="7338"/>
                    <a:pt x="169" y="7323"/>
                    <a:pt x="187" y="7298"/>
                  </a:cubicBezTo>
                  <a:lnTo>
                    <a:pt x="300" y="7180"/>
                  </a:lnTo>
                  <a:lnTo>
                    <a:pt x="1963" y="5070"/>
                  </a:lnTo>
                  <a:cubicBezTo>
                    <a:pt x="1978" y="5051"/>
                    <a:pt x="1986" y="5029"/>
                    <a:pt x="1986" y="5006"/>
                  </a:cubicBezTo>
                  <a:lnTo>
                    <a:pt x="2081" y="475"/>
                  </a:lnTo>
                  <a:lnTo>
                    <a:pt x="2054" y="99"/>
                  </a:lnTo>
                  <a:cubicBezTo>
                    <a:pt x="2050" y="44"/>
                    <a:pt x="2002" y="0"/>
                    <a:pt x="194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5147550" y="611050"/>
              <a:ext cx="29075" cy="12375"/>
            </a:xfrm>
            <a:custGeom>
              <a:avLst/>
              <a:gdLst/>
              <a:ahLst/>
              <a:cxnLst/>
              <a:rect l="l" t="t" r="r" b="b"/>
              <a:pathLst>
                <a:path w="1163" h="495" extrusionOk="0">
                  <a:moveTo>
                    <a:pt x="118" y="1"/>
                  </a:moveTo>
                  <a:lnTo>
                    <a:pt x="0" y="495"/>
                  </a:lnTo>
                  <a:lnTo>
                    <a:pt x="1163" y="495"/>
                  </a:lnTo>
                  <a:lnTo>
                    <a:pt x="1048" y="1"/>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5144700" y="608475"/>
              <a:ext cx="34625" cy="17725"/>
            </a:xfrm>
            <a:custGeom>
              <a:avLst/>
              <a:gdLst/>
              <a:ahLst/>
              <a:cxnLst/>
              <a:rect l="l" t="t" r="r" b="b"/>
              <a:pathLst>
                <a:path w="1385" h="709" extrusionOk="0">
                  <a:moveTo>
                    <a:pt x="1071" y="214"/>
                  </a:moveTo>
                  <a:lnTo>
                    <a:pt x="1138" y="495"/>
                  </a:lnTo>
                  <a:lnTo>
                    <a:pt x="247" y="495"/>
                  </a:lnTo>
                  <a:lnTo>
                    <a:pt x="314" y="214"/>
                  </a:lnTo>
                  <a:close/>
                  <a:moveTo>
                    <a:pt x="227" y="1"/>
                  </a:moveTo>
                  <a:cubicBezTo>
                    <a:pt x="178" y="1"/>
                    <a:pt x="135" y="35"/>
                    <a:pt x="123" y="84"/>
                  </a:cubicBezTo>
                  <a:lnTo>
                    <a:pt x="8" y="577"/>
                  </a:lnTo>
                  <a:cubicBezTo>
                    <a:pt x="1" y="608"/>
                    <a:pt x="7" y="643"/>
                    <a:pt x="28" y="668"/>
                  </a:cubicBezTo>
                  <a:cubicBezTo>
                    <a:pt x="48" y="694"/>
                    <a:pt x="77" y="708"/>
                    <a:pt x="108" y="708"/>
                  </a:cubicBezTo>
                  <a:cubicBezTo>
                    <a:pt x="110" y="708"/>
                    <a:pt x="111" y="708"/>
                    <a:pt x="113" y="708"/>
                  </a:cubicBezTo>
                  <a:lnTo>
                    <a:pt x="1272" y="708"/>
                  </a:lnTo>
                  <a:cubicBezTo>
                    <a:pt x="1274" y="708"/>
                    <a:pt x="1275" y="708"/>
                    <a:pt x="1277" y="708"/>
                  </a:cubicBezTo>
                  <a:cubicBezTo>
                    <a:pt x="1308" y="708"/>
                    <a:pt x="1337" y="692"/>
                    <a:pt x="1356" y="668"/>
                  </a:cubicBezTo>
                  <a:cubicBezTo>
                    <a:pt x="1377" y="643"/>
                    <a:pt x="1384" y="608"/>
                    <a:pt x="1377" y="577"/>
                  </a:cubicBezTo>
                  <a:lnTo>
                    <a:pt x="1260" y="84"/>
                  </a:lnTo>
                  <a:cubicBezTo>
                    <a:pt x="1250" y="35"/>
                    <a:pt x="1207" y="1"/>
                    <a:pt x="115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5221600" y="611050"/>
              <a:ext cx="29075" cy="12375"/>
            </a:xfrm>
            <a:custGeom>
              <a:avLst/>
              <a:gdLst/>
              <a:ahLst/>
              <a:cxnLst/>
              <a:rect l="l" t="t" r="r" b="b"/>
              <a:pathLst>
                <a:path w="1163" h="495" extrusionOk="0">
                  <a:moveTo>
                    <a:pt x="119" y="1"/>
                  </a:moveTo>
                  <a:lnTo>
                    <a:pt x="1" y="495"/>
                  </a:lnTo>
                  <a:lnTo>
                    <a:pt x="1162" y="495"/>
                  </a:lnTo>
                  <a:lnTo>
                    <a:pt x="1048" y="1"/>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5218925" y="608475"/>
              <a:ext cx="34525" cy="17750"/>
            </a:xfrm>
            <a:custGeom>
              <a:avLst/>
              <a:gdLst/>
              <a:ahLst/>
              <a:cxnLst/>
              <a:rect l="l" t="t" r="r" b="b"/>
              <a:pathLst>
                <a:path w="1381" h="710" extrusionOk="0">
                  <a:moveTo>
                    <a:pt x="1070" y="214"/>
                  </a:moveTo>
                  <a:lnTo>
                    <a:pt x="1135" y="495"/>
                  </a:lnTo>
                  <a:lnTo>
                    <a:pt x="242" y="495"/>
                  </a:lnTo>
                  <a:lnTo>
                    <a:pt x="307" y="214"/>
                  </a:lnTo>
                  <a:close/>
                  <a:moveTo>
                    <a:pt x="226" y="1"/>
                  </a:moveTo>
                  <a:cubicBezTo>
                    <a:pt x="175" y="1"/>
                    <a:pt x="132" y="35"/>
                    <a:pt x="120" y="84"/>
                  </a:cubicBezTo>
                  <a:lnTo>
                    <a:pt x="5" y="577"/>
                  </a:lnTo>
                  <a:cubicBezTo>
                    <a:pt x="4" y="585"/>
                    <a:pt x="2" y="594"/>
                    <a:pt x="2" y="601"/>
                  </a:cubicBezTo>
                  <a:cubicBezTo>
                    <a:pt x="1" y="661"/>
                    <a:pt x="48" y="708"/>
                    <a:pt x="108" y="708"/>
                  </a:cubicBezTo>
                  <a:lnTo>
                    <a:pt x="1269" y="708"/>
                  </a:lnTo>
                  <a:lnTo>
                    <a:pt x="1269" y="710"/>
                  </a:lnTo>
                  <a:cubicBezTo>
                    <a:pt x="1302" y="710"/>
                    <a:pt x="1333" y="695"/>
                    <a:pt x="1353" y="668"/>
                  </a:cubicBezTo>
                  <a:cubicBezTo>
                    <a:pt x="1374" y="643"/>
                    <a:pt x="1381" y="608"/>
                    <a:pt x="1375" y="577"/>
                  </a:cubicBezTo>
                  <a:lnTo>
                    <a:pt x="1257" y="84"/>
                  </a:lnTo>
                  <a:cubicBezTo>
                    <a:pt x="1247" y="35"/>
                    <a:pt x="1204" y="1"/>
                    <a:pt x="115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5177575" y="696225"/>
              <a:ext cx="40900" cy="5375"/>
            </a:xfrm>
            <a:custGeom>
              <a:avLst/>
              <a:gdLst/>
              <a:ahLst/>
              <a:cxnLst/>
              <a:rect l="l" t="t" r="r" b="b"/>
              <a:pathLst>
                <a:path w="1636" h="215" extrusionOk="0">
                  <a:moveTo>
                    <a:pt x="106" y="0"/>
                  </a:moveTo>
                  <a:cubicBezTo>
                    <a:pt x="48" y="0"/>
                    <a:pt x="1" y="48"/>
                    <a:pt x="1" y="108"/>
                  </a:cubicBezTo>
                  <a:cubicBezTo>
                    <a:pt x="2" y="166"/>
                    <a:pt x="48" y="213"/>
                    <a:pt x="106" y="215"/>
                  </a:cubicBezTo>
                  <a:lnTo>
                    <a:pt x="1530" y="215"/>
                  </a:lnTo>
                  <a:cubicBezTo>
                    <a:pt x="1588" y="215"/>
                    <a:pt x="1635" y="166"/>
                    <a:pt x="1635" y="108"/>
                  </a:cubicBezTo>
                  <a:cubicBezTo>
                    <a:pt x="1635" y="48"/>
                    <a:pt x="1588" y="0"/>
                    <a:pt x="153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5644800" y="1131900"/>
              <a:ext cx="493225" cy="316075"/>
            </a:xfrm>
            <a:custGeom>
              <a:avLst/>
              <a:gdLst/>
              <a:ahLst/>
              <a:cxnLst/>
              <a:rect l="l" t="t" r="r" b="b"/>
              <a:pathLst>
                <a:path w="19729" h="12643" extrusionOk="0">
                  <a:moveTo>
                    <a:pt x="19410" y="284"/>
                  </a:moveTo>
                  <a:lnTo>
                    <a:pt x="16340" y="6801"/>
                  </a:lnTo>
                  <a:lnTo>
                    <a:pt x="318" y="12346"/>
                  </a:lnTo>
                  <a:lnTo>
                    <a:pt x="3389" y="5831"/>
                  </a:lnTo>
                  <a:lnTo>
                    <a:pt x="19410" y="284"/>
                  </a:lnTo>
                  <a:close/>
                  <a:moveTo>
                    <a:pt x="19616" y="1"/>
                  </a:moveTo>
                  <a:cubicBezTo>
                    <a:pt x="19604" y="1"/>
                    <a:pt x="19592" y="3"/>
                    <a:pt x="19580" y="7"/>
                  </a:cubicBezTo>
                  <a:lnTo>
                    <a:pt x="3276" y="5655"/>
                  </a:lnTo>
                  <a:cubicBezTo>
                    <a:pt x="3249" y="5664"/>
                    <a:pt x="3229" y="5685"/>
                    <a:pt x="3217" y="5710"/>
                  </a:cubicBezTo>
                  <a:lnTo>
                    <a:pt x="17" y="12495"/>
                  </a:lnTo>
                  <a:cubicBezTo>
                    <a:pt x="1" y="12535"/>
                    <a:pt x="8" y="12580"/>
                    <a:pt x="35" y="12613"/>
                  </a:cubicBezTo>
                  <a:cubicBezTo>
                    <a:pt x="54" y="12630"/>
                    <a:pt x="80" y="12639"/>
                    <a:pt x="105" y="12639"/>
                  </a:cubicBezTo>
                  <a:cubicBezTo>
                    <a:pt x="108" y="12639"/>
                    <a:pt x="112" y="12638"/>
                    <a:pt x="115" y="12638"/>
                  </a:cubicBezTo>
                  <a:lnTo>
                    <a:pt x="117" y="12638"/>
                  </a:lnTo>
                  <a:cubicBezTo>
                    <a:pt x="126" y="12641"/>
                    <a:pt x="138" y="12642"/>
                    <a:pt x="148" y="12642"/>
                  </a:cubicBezTo>
                  <a:lnTo>
                    <a:pt x="16452" y="6993"/>
                  </a:lnTo>
                  <a:cubicBezTo>
                    <a:pt x="16479" y="6984"/>
                    <a:pt x="16501" y="6964"/>
                    <a:pt x="16513" y="6938"/>
                  </a:cubicBezTo>
                  <a:lnTo>
                    <a:pt x="19713" y="152"/>
                  </a:lnTo>
                  <a:cubicBezTo>
                    <a:pt x="19729" y="113"/>
                    <a:pt x="19722" y="68"/>
                    <a:pt x="19695" y="37"/>
                  </a:cubicBezTo>
                  <a:cubicBezTo>
                    <a:pt x="19675" y="14"/>
                    <a:pt x="19645" y="1"/>
                    <a:pt x="196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5819875" y="1317125"/>
              <a:ext cx="90100" cy="57775"/>
            </a:xfrm>
            <a:custGeom>
              <a:avLst/>
              <a:gdLst/>
              <a:ahLst/>
              <a:cxnLst/>
              <a:rect l="l" t="t" r="r" b="b"/>
              <a:pathLst>
                <a:path w="3604" h="2311" extrusionOk="0">
                  <a:moveTo>
                    <a:pt x="3277" y="290"/>
                  </a:moveTo>
                  <a:lnTo>
                    <a:pt x="2880" y="1128"/>
                  </a:lnTo>
                  <a:lnTo>
                    <a:pt x="322" y="2020"/>
                  </a:lnTo>
                  <a:lnTo>
                    <a:pt x="322" y="2020"/>
                  </a:lnTo>
                  <a:lnTo>
                    <a:pt x="716" y="1179"/>
                  </a:lnTo>
                  <a:lnTo>
                    <a:pt x="3277" y="290"/>
                  </a:lnTo>
                  <a:close/>
                  <a:moveTo>
                    <a:pt x="3491" y="1"/>
                  </a:moveTo>
                  <a:cubicBezTo>
                    <a:pt x="3478" y="1"/>
                    <a:pt x="3466" y="3"/>
                    <a:pt x="3453" y="7"/>
                  </a:cubicBezTo>
                  <a:lnTo>
                    <a:pt x="602" y="991"/>
                  </a:lnTo>
                  <a:cubicBezTo>
                    <a:pt x="576" y="1002"/>
                    <a:pt x="554" y="1023"/>
                    <a:pt x="542" y="1048"/>
                  </a:cubicBezTo>
                  <a:lnTo>
                    <a:pt x="21" y="2156"/>
                  </a:lnTo>
                  <a:cubicBezTo>
                    <a:pt x="0" y="2195"/>
                    <a:pt x="8" y="2242"/>
                    <a:pt x="37" y="2273"/>
                  </a:cubicBezTo>
                  <a:cubicBezTo>
                    <a:pt x="57" y="2297"/>
                    <a:pt x="86" y="2311"/>
                    <a:pt x="116" y="2311"/>
                  </a:cubicBezTo>
                  <a:lnTo>
                    <a:pt x="116" y="2309"/>
                  </a:lnTo>
                  <a:cubicBezTo>
                    <a:pt x="128" y="2309"/>
                    <a:pt x="140" y="2308"/>
                    <a:pt x="150" y="2303"/>
                  </a:cubicBezTo>
                  <a:lnTo>
                    <a:pt x="3002" y="1316"/>
                  </a:lnTo>
                  <a:cubicBezTo>
                    <a:pt x="3029" y="1306"/>
                    <a:pt x="3051" y="1286"/>
                    <a:pt x="3063" y="1261"/>
                  </a:cubicBezTo>
                  <a:lnTo>
                    <a:pt x="3585" y="152"/>
                  </a:lnTo>
                  <a:cubicBezTo>
                    <a:pt x="3603" y="113"/>
                    <a:pt x="3596" y="67"/>
                    <a:pt x="3569" y="34"/>
                  </a:cubicBezTo>
                  <a:cubicBezTo>
                    <a:pt x="3548" y="12"/>
                    <a:pt x="3520" y="1"/>
                    <a:pt x="34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5685775" y="1166950"/>
              <a:ext cx="422150" cy="223150"/>
            </a:xfrm>
            <a:custGeom>
              <a:avLst/>
              <a:gdLst/>
              <a:ahLst/>
              <a:cxnLst/>
              <a:rect l="l" t="t" r="r" b="b"/>
              <a:pathLst>
                <a:path w="16886" h="8926" extrusionOk="0">
                  <a:moveTo>
                    <a:pt x="16561" y="283"/>
                  </a:moveTo>
                  <a:lnTo>
                    <a:pt x="15030" y="3534"/>
                  </a:lnTo>
                  <a:lnTo>
                    <a:pt x="315" y="8635"/>
                  </a:lnTo>
                  <a:lnTo>
                    <a:pt x="315" y="8635"/>
                  </a:lnTo>
                  <a:lnTo>
                    <a:pt x="1853" y="5384"/>
                  </a:lnTo>
                  <a:lnTo>
                    <a:pt x="16561" y="283"/>
                  </a:lnTo>
                  <a:close/>
                  <a:moveTo>
                    <a:pt x="16771" y="0"/>
                  </a:moveTo>
                  <a:cubicBezTo>
                    <a:pt x="16759" y="0"/>
                    <a:pt x="16747" y="2"/>
                    <a:pt x="16735" y="6"/>
                  </a:cubicBezTo>
                  <a:lnTo>
                    <a:pt x="1740" y="5197"/>
                  </a:lnTo>
                  <a:cubicBezTo>
                    <a:pt x="1713" y="5207"/>
                    <a:pt x="1691" y="5227"/>
                    <a:pt x="1677" y="5252"/>
                  </a:cubicBezTo>
                  <a:lnTo>
                    <a:pt x="20" y="8772"/>
                  </a:lnTo>
                  <a:cubicBezTo>
                    <a:pt x="1" y="8810"/>
                    <a:pt x="8" y="8857"/>
                    <a:pt x="38" y="8888"/>
                  </a:cubicBezTo>
                  <a:cubicBezTo>
                    <a:pt x="58" y="8912"/>
                    <a:pt x="87" y="8925"/>
                    <a:pt x="117" y="8925"/>
                  </a:cubicBezTo>
                  <a:cubicBezTo>
                    <a:pt x="120" y="8925"/>
                    <a:pt x="122" y="8926"/>
                    <a:pt x="125" y="8926"/>
                  </a:cubicBezTo>
                  <a:cubicBezTo>
                    <a:pt x="137" y="8926"/>
                    <a:pt x="149" y="8923"/>
                    <a:pt x="162" y="8918"/>
                  </a:cubicBezTo>
                  <a:lnTo>
                    <a:pt x="15146" y="3726"/>
                  </a:lnTo>
                  <a:cubicBezTo>
                    <a:pt x="15173" y="3717"/>
                    <a:pt x="15197" y="3697"/>
                    <a:pt x="15209" y="3672"/>
                  </a:cubicBezTo>
                  <a:lnTo>
                    <a:pt x="16866" y="151"/>
                  </a:lnTo>
                  <a:cubicBezTo>
                    <a:pt x="16885" y="114"/>
                    <a:pt x="16878" y="67"/>
                    <a:pt x="16848" y="36"/>
                  </a:cubicBezTo>
                  <a:cubicBezTo>
                    <a:pt x="16829" y="13"/>
                    <a:pt x="16800" y="0"/>
                    <a:pt x="167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5723000" y="1182525"/>
              <a:ext cx="377300" cy="134025"/>
            </a:xfrm>
            <a:custGeom>
              <a:avLst/>
              <a:gdLst/>
              <a:ahLst/>
              <a:cxnLst/>
              <a:rect l="l" t="t" r="r" b="b"/>
              <a:pathLst>
                <a:path w="15092" h="5361" extrusionOk="0">
                  <a:moveTo>
                    <a:pt x="14965" y="1"/>
                  </a:moveTo>
                  <a:cubicBezTo>
                    <a:pt x="14954" y="1"/>
                    <a:pt x="14943" y="2"/>
                    <a:pt x="14932" y="6"/>
                  </a:cubicBezTo>
                  <a:lnTo>
                    <a:pt x="99" y="5146"/>
                  </a:lnTo>
                  <a:cubicBezTo>
                    <a:pt x="41" y="5156"/>
                    <a:pt x="1" y="5211"/>
                    <a:pt x="11" y="5271"/>
                  </a:cubicBezTo>
                  <a:cubicBezTo>
                    <a:pt x="19" y="5323"/>
                    <a:pt x="65" y="5360"/>
                    <a:pt x="116" y="5360"/>
                  </a:cubicBezTo>
                  <a:cubicBezTo>
                    <a:pt x="123" y="5360"/>
                    <a:pt x="129" y="5360"/>
                    <a:pt x="135" y="5359"/>
                  </a:cubicBezTo>
                  <a:lnTo>
                    <a:pt x="136" y="5359"/>
                  </a:lnTo>
                  <a:cubicBezTo>
                    <a:pt x="147" y="5359"/>
                    <a:pt x="159" y="5357"/>
                    <a:pt x="169" y="5353"/>
                  </a:cubicBezTo>
                  <a:lnTo>
                    <a:pt x="14999" y="220"/>
                  </a:lnTo>
                  <a:cubicBezTo>
                    <a:pt x="15058" y="201"/>
                    <a:pt x="15091" y="138"/>
                    <a:pt x="15072" y="79"/>
                  </a:cubicBezTo>
                  <a:cubicBezTo>
                    <a:pt x="15056" y="30"/>
                    <a:pt x="15012" y="1"/>
                    <a:pt x="14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5716575" y="1197250"/>
              <a:ext cx="376450" cy="133700"/>
            </a:xfrm>
            <a:custGeom>
              <a:avLst/>
              <a:gdLst/>
              <a:ahLst/>
              <a:cxnLst/>
              <a:rect l="l" t="t" r="r" b="b"/>
              <a:pathLst>
                <a:path w="15058" h="5348" extrusionOk="0">
                  <a:moveTo>
                    <a:pt x="14941" y="0"/>
                  </a:moveTo>
                  <a:cubicBezTo>
                    <a:pt x="14932" y="0"/>
                    <a:pt x="14924" y="1"/>
                    <a:pt x="14915" y="3"/>
                  </a:cubicBezTo>
                  <a:lnTo>
                    <a:pt x="85" y="5142"/>
                  </a:lnTo>
                  <a:lnTo>
                    <a:pt x="84" y="5142"/>
                  </a:lnTo>
                  <a:cubicBezTo>
                    <a:pt x="29" y="5161"/>
                    <a:pt x="0" y="5222"/>
                    <a:pt x="20" y="5277"/>
                  </a:cubicBezTo>
                  <a:cubicBezTo>
                    <a:pt x="35" y="5320"/>
                    <a:pt x="75" y="5347"/>
                    <a:pt x="119" y="5347"/>
                  </a:cubicBezTo>
                  <a:lnTo>
                    <a:pt x="149" y="5344"/>
                  </a:lnTo>
                  <a:lnTo>
                    <a:pt x="14985" y="204"/>
                  </a:lnTo>
                  <a:cubicBezTo>
                    <a:pt x="15033" y="184"/>
                    <a:pt x="15058" y="131"/>
                    <a:pt x="15044" y="81"/>
                  </a:cubicBezTo>
                  <a:cubicBezTo>
                    <a:pt x="15032" y="33"/>
                    <a:pt x="14988" y="0"/>
                    <a:pt x="14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5709375" y="1211625"/>
              <a:ext cx="377325" cy="133800"/>
            </a:xfrm>
            <a:custGeom>
              <a:avLst/>
              <a:gdLst/>
              <a:ahLst/>
              <a:cxnLst/>
              <a:rect l="l" t="t" r="r" b="b"/>
              <a:pathLst>
                <a:path w="15093" h="5352" extrusionOk="0">
                  <a:moveTo>
                    <a:pt x="14971" y="1"/>
                  </a:moveTo>
                  <a:cubicBezTo>
                    <a:pt x="14960" y="1"/>
                    <a:pt x="14949" y="3"/>
                    <a:pt x="14938" y="6"/>
                  </a:cubicBezTo>
                  <a:lnTo>
                    <a:pt x="101" y="5137"/>
                  </a:lnTo>
                  <a:cubicBezTo>
                    <a:pt x="41" y="5147"/>
                    <a:pt x="1" y="5203"/>
                    <a:pt x="11" y="5261"/>
                  </a:cubicBezTo>
                  <a:cubicBezTo>
                    <a:pt x="19" y="5314"/>
                    <a:pt x="64" y="5352"/>
                    <a:pt x="116" y="5352"/>
                  </a:cubicBezTo>
                  <a:cubicBezTo>
                    <a:pt x="122" y="5352"/>
                    <a:pt x="129" y="5351"/>
                    <a:pt x="135" y="5350"/>
                  </a:cubicBezTo>
                  <a:cubicBezTo>
                    <a:pt x="140" y="5351"/>
                    <a:pt x="145" y="5351"/>
                    <a:pt x="151" y="5351"/>
                  </a:cubicBezTo>
                  <a:cubicBezTo>
                    <a:pt x="160" y="5351"/>
                    <a:pt x="170" y="5350"/>
                    <a:pt x="180" y="5347"/>
                  </a:cubicBezTo>
                  <a:lnTo>
                    <a:pt x="15009" y="207"/>
                  </a:lnTo>
                  <a:cubicBezTo>
                    <a:pt x="15064" y="188"/>
                    <a:pt x="15093" y="128"/>
                    <a:pt x="15075" y="73"/>
                  </a:cubicBezTo>
                  <a:cubicBezTo>
                    <a:pt x="15059" y="29"/>
                    <a:pt x="15017" y="1"/>
                    <a:pt x="149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5702575" y="1225975"/>
              <a:ext cx="377125" cy="133975"/>
            </a:xfrm>
            <a:custGeom>
              <a:avLst/>
              <a:gdLst/>
              <a:ahLst/>
              <a:cxnLst/>
              <a:rect l="l" t="t" r="r" b="b"/>
              <a:pathLst>
                <a:path w="15085" h="5359" extrusionOk="0">
                  <a:moveTo>
                    <a:pt x="14964" y="1"/>
                  </a:moveTo>
                  <a:cubicBezTo>
                    <a:pt x="14952" y="1"/>
                    <a:pt x="14940" y="3"/>
                    <a:pt x="14928" y="7"/>
                  </a:cubicBezTo>
                  <a:lnTo>
                    <a:pt x="100" y="5144"/>
                  </a:lnTo>
                  <a:cubicBezTo>
                    <a:pt x="41" y="5154"/>
                    <a:pt x="0" y="5209"/>
                    <a:pt x="11" y="5269"/>
                  </a:cubicBezTo>
                  <a:cubicBezTo>
                    <a:pt x="20" y="5321"/>
                    <a:pt x="65" y="5358"/>
                    <a:pt x="117" y="5358"/>
                  </a:cubicBezTo>
                  <a:cubicBezTo>
                    <a:pt x="123" y="5358"/>
                    <a:pt x="130" y="5358"/>
                    <a:pt x="136" y="5357"/>
                  </a:cubicBezTo>
                  <a:cubicBezTo>
                    <a:pt x="148" y="5355"/>
                    <a:pt x="160" y="5352"/>
                    <a:pt x="170" y="5346"/>
                  </a:cubicBezTo>
                  <a:lnTo>
                    <a:pt x="15000" y="209"/>
                  </a:lnTo>
                  <a:cubicBezTo>
                    <a:pt x="15055" y="190"/>
                    <a:pt x="15085" y="129"/>
                    <a:pt x="15065" y="72"/>
                  </a:cubicBezTo>
                  <a:cubicBezTo>
                    <a:pt x="15050" y="29"/>
                    <a:pt x="15009" y="1"/>
                    <a:pt x="149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5695950" y="1240550"/>
              <a:ext cx="376900" cy="133800"/>
            </a:xfrm>
            <a:custGeom>
              <a:avLst/>
              <a:gdLst/>
              <a:ahLst/>
              <a:cxnLst/>
              <a:rect l="l" t="t" r="r" b="b"/>
              <a:pathLst>
                <a:path w="15076" h="5352" extrusionOk="0">
                  <a:moveTo>
                    <a:pt x="14950" y="0"/>
                  </a:moveTo>
                  <a:cubicBezTo>
                    <a:pt x="14939" y="0"/>
                    <a:pt x="14927" y="2"/>
                    <a:pt x="14915" y="6"/>
                  </a:cubicBezTo>
                  <a:lnTo>
                    <a:pt x="85" y="5144"/>
                  </a:lnTo>
                  <a:cubicBezTo>
                    <a:pt x="30" y="5164"/>
                    <a:pt x="0" y="5223"/>
                    <a:pt x="20" y="5280"/>
                  </a:cubicBezTo>
                  <a:cubicBezTo>
                    <a:pt x="35" y="5323"/>
                    <a:pt x="75" y="5351"/>
                    <a:pt x="121" y="5351"/>
                  </a:cubicBezTo>
                  <a:cubicBezTo>
                    <a:pt x="123" y="5352"/>
                    <a:pt x="126" y="5352"/>
                    <a:pt x="128" y="5352"/>
                  </a:cubicBezTo>
                  <a:cubicBezTo>
                    <a:pt x="140" y="5352"/>
                    <a:pt x="151" y="5349"/>
                    <a:pt x="161" y="5345"/>
                  </a:cubicBezTo>
                  <a:lnTo>
                    <a:pt x="14985" y="219"/>
                  </a:lnTo>
                  <a:cubicBezTo>
                    <a:pt x="15045" y="200"/>
                    <a:pt x="15076" y="136"/>
                    <a:pt x="15056" y="77"/>
                  </a:cubicBezTo>
                  <a:cubicBezTo>
                    <a:pt x="15041" y="30"/>
                    <a:pt x="14997" y="0"/>
                    <a:pt x="149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6040675" y="1173775"/>
              <a:ext cx="47600" cy="93300"/>
            </a:xfrm>
            <a:custGeom>
              <a:avLst/>
              <a:gdLst/>
              <a:ahLst/>
              <a:cxnLst/>
              <a:rect l="l" t="t" r="r" b="b"/>
              <a:pathLst>
                <a:path w="1904" h="3732" extrusionOk="0">
                  <a:moveTo>
                    <a:pt x="1781" y="1"/>
                  </a:moveTo>
                  <a:cubicBezTo>
                    <a:pt x="1741" y="1"/>
                    <a:pt x="1704" y="23"/>
                    <a:pt x="1687" y="62"/>
                  </a:cubicBezTo>
                  <a:lnTo>
                    <a:pt x="26" y="3587"/>
                  </a:lnTo>
                  <a:cubicBezTo>
                    <a:pt x="0" y="3640"/>
                    <a:pt x="24" y="3704"/>
                    <a:pt x="76" y="3730"/>
                  </a:cubicBezTo>
                  <a:cubicBezTo>
                    <a:pt x="85" y="3731"/>
                    <a:pt x="92" y="3732"/>
                    <a:pt x="100" y="3732"/>
                  </a:cubicBezTo>
                  <a:cubicBezTo>
                    <a:pt x="108" y="3732"/>
                    <a:pt x="116" y="3731"/>
                    <a:pt x="124" y="3730"/>
                  </a:cubicBezTo>
                  <a:cubicBezTo>
                    <a:pt x="125" y="3730"/>
                    <a:pt x="127" y="3730"/>
                    <a:pt x="128" y="3730"/>
                  </a:cubicBezTo>
                  <a:cubicBezTo>
                    <a:pt x="167" y="3730"/>
                    <a:pt x="203" y="3708"/>
                    <a:pt x="221" y="3672"/>
                  </a:cubicBezTo>
                  <a:lnTo>
                    <a:pt x="1878" y="153"/>
                  </a:lnTo>
                  <a:cubicBezTo>
                    <a:pt x="1879" y="153"/>
                    <a:pt x="1879" y="153"/>
                    <a:pt x="1879" y="152"/>
                  </a:cubicBezTo>
                  <a:cubicBezTo>
                    <a:pt x="1903" y="100"/>
                    <a:pt x="1881" y="36"/>
                    <a:pt x="1827" y="10"/>
                  </a:cubicBezTo>
                  <a:lnTo>
                    <a:pt x="1824" y="10"/>
                  </a:lnTo>
                  <a:cubicBezTo>
                    <a:pt x="1810" y="4"/>
                    <a:pt x="1795" y="1"/>
                    <a:pt x="1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6017075" y="1181925"/>
              <a:ext cx="47525" cy="93325"/>
            </a:xfrm>
            <a:custGeom>
              <a:avLst/>
              <a:gdLst/>
              <a:ahLst/>
              <a:cxnLst/>
              <a:rect l="l" t="t" r="r" b="b"/>
              <a:pathLst>
                <a:path w="1901" h="3733" extrusionOk="0">
                  <a:moveTo>
                    <a:pt x="1778" y="0"/>
                  </a:moveTo>
                  <a:cubicBezTo>
                    <a:pt x="1738" y="0"/>
                    <a:pt x="1700" y="24"/>
                    <a:pt x="1681" y="63"/>
                  </a:cubicBezTo>
                  <a:lnTo>
                    <a:pt x="24" y="3581"/>
                  </a:lnTo>
                  <a:cubicBezTo>
                    <a:pt x="24" y="3582"/>
                    <a:pt x="24" y="3582"/>
                    <a:pt x="24" y="3584"/>
                  </a:cubicBezTo>
                  <a:cubicBezTo>
                    <a:pt x="0" y="3636"/>
                    <a:pt x="23" y="3699"/>
                    <a:pt x="76" y="3721"/>
                  </a:cubicBezTo>
                  <a:cubicBezTo>
                    <a:pt x="90" y="3728"/>
                    <a:pt x="105" y="3731"/>
                    <a:pt x="121" y="3733"/>
                  </a:cubicBezTo>
                  <a:cubicBezTo>
                    <a:pt x="163" y="3733"/>
                    <a:pt x="200" y="3709"/>
                    <a:pt x="216" y="3670"/>
                  </a:cubicBezTo>
                  <a:lnTo>
                    <a:pt x="1876" y="152"/>
                  </a:lnTo>
                  <a:cubicBezTo>
                    <a:pt x="1876" y="150"/>
                    <a:pt x="1876" y="150"/>
                    <a:pt x="1876" y="149"/>
                  </a:cubicBezTo>
                  <a:cubicBezTo>
                    <a:pt x="1900" y="97"/>
                    <a:pt x="1878" y="34"/>
                    <a:pt x="1824" y="10"/>
                  </a:cubicBezTo>
                  <a:lnTo>
                    <a:pt x="1823" y="10"/>
                  </a:lnTo>
                  <a:cubicBezTo>
                    <a:pt x="1808" y="4"/>
                    <a:pt x="1793" y="0"/>
                    <a:pt x="17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5993425" y="1190075"/>
              <a:ext cx="47575" cy="93375"/>
            </a:xfrm>
            <a:custGeom>
              <a:avLst/>
              <a:gdLst/>
              <a:ahLst/>
              <a:cxnLst/>
              <a:rect l="l" t="t" r="r" b="b"/>
              <a:pathLst>
                <a:path w="1903" h="3735" extrusionOk="0">
                  <a:moveTo>
                    <a:pt x="1780" y="0"/>
                  </a:moveTo>
                  <a:cubicBezTo>
                    <a:pt x="1739" y="0"/>
                    <a:pt x="1701" y="24"/>
                    <a:pt x="1683" y="63"/>
                  </a:cubicBezTo>
                  <a:lnTo>
                    <a:pt x="26" y="3581"/>
                  </a:lnTo>
                  <a:cubicBezTo>
                    <a:pt x="26" y="3581"/>
                    <a:pt x="25" y="3582"/>
                    <a:pt x="25" y="3582"/>
                  </a:cubicBezTo>
                  <a:cubicBezTo>
                    <a:pt x="1" y="3636"/>
                    <a:pt x="23" y="3699"/>
                    <a:pt x="77" y="3724"/>
                  </a:cubicBezTo>
                  <a:cubicBezTo>
                    <a:pt x="92" y="3731"/>
                    <a:pt x="107" y="3734"/>
                    <a:pt x="122" y="3734"/>
                  </a:cubicBezTo>
                  <a:cubicBezTo>
                    <a:pt x="123" y="3734"/>
                    <a:pt x="124" y="3734"/>
                    <a:pt x="125" y="3734"/>
                  </a:cubicBezTo>
                  <a:cubicBezTo>
                    <a:pt x="165" y="3734"/>
                    <a:pt x="201" y="3711"/>
                    <a:pt x="218" y="3675"/>
                  </a:cubicBezTo>
                  <a:lnTo>
                    <a:pt x="1877" y="153"/>
                  </a:lnTo>
                  <a:cubicBezTo>
                    <a:pt x="1902" y="100"/>
                    <a:pt x="1878" y="37"/>
                    <a:pt x="1826" y="10"/>
                  </a:cubicBezTo>
                  <a:lnTo>
                    <a:pt x="1825" y="10"/>
                  </a:lnTo>
                  <a:cubicBezTo>
                    <a:pt x="1810" y="4"/>
                    <a:pt x="1795" y="0"/>
                    <a:pt x="17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5969800" y="1198025"/>
              <a:ext cx="47600" cy="93575"/>
            </a:xfrm>
            <a:custGeom>
              <a:avLst/>
              <a:gdLst/>
              <a:ahLst/>
              <a:cxnLst/>
              <a:rect l="l" t="t" r="r" b="b"/>
              <a:pathLst>
                <a:path w="1904" h="3743" extrusionOk="0">
                  <a:moveTo>
                    <a:pt x="1785" y="0"/>
                  </a:moveTo>
                  <a:cubicBezTo>
                    <a:pt x="1740" y="0"/>
                    <a:pt x="1697" y="28"/>
                    <a:pt x="1683" y="74"/>
                  </a:cubicBezTo>
                  <a:lnTo>
                    <a:pt x="24" y="3592"/>
                  </a:lnTo>
                  <a:cubicBezTo>
                    <a:pt x="0" y="3644"/>
                    <a:pt x="23" y="3707"/>
                    <a:pt x="75" y="3732"/>
                  </a:cubicBezTo>
                  <a:cubicBezTo>
                    <a:pt x="88" y="3738"/>
                    <a:pt x="102" y="3743"/>
                    <a:pt x="116" y="3743"/>
                  </a:cubicBezTo>
                  <a:cubicBezTo>
                    <a:pt x="118" y="3743"/>
                    <a:pt x="120" y="3743"/>
                    <a:pt x="123" y="3742"/>
                  </a:cubicBezTo>
                  <a:cubicBezTo>
                    <a:pt x="163" y="3742"/>
                    <a:pt x="200" y="3719"/>
                    <a:pt x="218" y="3681"/>
                  </a:cubicBezTo>
                  <a:lnTo>
                    <a:pt x="1875" y="163"/>
                  </a:lnTo>
                  <a:cubicBezTo>
                    <a:pt x="1880" y="156"/>
                    <a:pt x="1882" y="148"/>
                    <a:pt x="1885" y="141"/>
                  </a:cubicBezTo>
                  <a:cubicBezTo>
                    <a:pt x="1903" y="84"/>
                    <a:pt x="1874" y="23"/>
                    <a:pt x="1818" y="5"/>
                  </a:cubicBezTo>
                  <a:cubicBezTo>
                    <a:pt x="1807" y="2"/>
                    <a:pt x="1796" y="0"/>
                    <a:pt x="1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5946125" y="1206750"/>
              <a:ext cx="47550" cy="93125"/>
            </a:xfrm>
            <a:custGeom>
              <a:avLst/>
              <a:gdLst/>
              <a:ahLst/>
              <a:cxnLst/>
              <a:rect l="l" t="t" r="r" b="b"/>
              <a:pathLst>
                <a:path w="1902" h="3725" extrusionOk="0">
                  <a:moveTo>
                    <a:pt x="1779" y="1"/>
                  </a:moveTo>
                  <a:cubicBezTo>
                    <a:pt x="1739" y="1"/>
                    <a:pt x="1702" y="23"/>
                    <a:pt x="1683" y="61"/>
                  </a:cubicBezTo>
                  <a:lnTo>
                    <a:pt x="26" y="3580"/>
                  </a:lnTo>
                  <a:cubicBezTo>
                    <a:pt x="26" y="3580"/>
                    <a:pt x="26" y="3581"/>
                    <a:pt x="26" y="3581"/>
                  </a:cubicBezTo>
                  <a:cubicBezTo>
                    <a:pt x="1" y="3635"/>
                    <a:pt x="24" y="3697"/>
                    <a:pt x="78" y="3722"/>
                  </a:cubicBezTo>
                  <a:cubicBezTo>
                    <a:pt x="85" y="3724"/>
                    <a:pt x="93" y="3725"/>
                    <a:pt x="100" y="3725"/>
                  </a:cubicBezTo>
                  <a:cubicBezTo>
                    <a:pt x="108" y="3725"/>
                    <a:pt x="115" y="3724"/>
                    <a:pt x="123" y="3722"/>
                  </a:cubicBezTo>
                  <a:cubicBezTo>
                    <a:pt x="124" y="3723"/>
                    <a:pt x="125" y="3723"/>
                    <a:pt x="127" y="3723"/>
                  </a:cubicBezTo>
                  <a:cubicBezTo>
                    <a:pt x="164" y="3723"/>
                    <a:pt x="199" y="3703"/>
                    <a:pt x="218" y="3670"/>
                  </a:cubicBezTo>
                  <a:lnTo>
                    <a:pt x="1878" y="152"/>
                  </a:lnTo>
                  <a:cubicBezTo>
                    <a:pt x="1878" y="152"/>
                    <a:pt x="1878" y="151"/>
                    <a:pt x="1878" y="149"/>
                  </a:cubicBezTo>
                  <a:cubicBezTo>
                    <a:pt x="1902" y="97"/>
                    <a:pt x="1880" y="36"/>
                    <a:pt x="1826" y="12"/>
                  </a:cubicBezTo>
                  <a:cubicBezTo>
                    <a:pt x="1811" y="4"/>
                    <a:pt x="1794" y="1"/>
                    <a:pt x="17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5922525" y="1214850"/>
              <a:ext cx="47550" cy="93175"/>
            </a:xfrm>
            <a:custGeom>
              <a:avLst/>
              <a:gdLst/>
              <a:ahLst/>
              <a:cxnLst/>
              <a:rect l="l" t="t" r="r" b="b"/>
              <a:pathLst>
                <a:path w="1902" h="3727" extrusionOk="0">
                  <a:moveTo>
                    <a:pt x="1779" y="1"/>
                  </a:moveTo>
                  <a:cubicBezTo>
                    <a:pt x="1739" y="1"/>
                    <a:pt x="1700" y="24"/>
                    <a:pt x="1683" y="63"/>
                  </a:cubicBezTo>
                  <a:lnTo>
                    <a:pt x="26" y="3582"/>
                  </a:lnTo>
                  <a:cubicBezTo>
                    <a:pt x="26" y="3582"/>
                    <a:pt x="26" y="3583"/>
                    <a:pt x="26" y="3583"/>
                  </a:cubicBezTo>
                  <a:cubicBezTo>
                    <a:pt x="1" y="3637"/>
                    <a:pt x="23" y="3699"/>
                    <a:pt x="76" y="3725"/>
                  </a:cubicBezTo>
                  <a:cubicBezTo>
                    <a:pt x="84" y="3726"/>
                    <a:pt x="91" y="3727"/>
                    <a:pt x="99" y="3727"/>
                  </a:cubicBezTo>
                  <a:cubicBezTo>
                    <a:pt x="106" y="3727"/>
                    <a:pt x="114" y="3726"/>
                    <a:pt x="121" y="3725"/>
                  </a:cubicBezTo>
                  <a:cubicBezTo>
                    <a:pt x="126" y="3725"/>
                    <a:pt x="131" y="3725"/>
                    <a:pt x="135" y="3725"/>
                  </a:cubicBezTo>
                  <a:cubicBezTo>
                    <a:pt x="176" y="3725"/>
                    <a:pt x="212" y="3702"/>
                    <a:pt x="228" y="3665"/>
                  </a:cubicBezTo>
                  <a:lnTo>
                    <a:pt x="1877" y="154"/>
                  </a:lnTo>
                  <a:cubicBezTo>
                    <a:pt x="1902" y="100"/>
                    <a:pt x="1878" y="38"/>
                    <a:pt x="1826" y="11"/>
                  </a:cubicBezTo>
                  <a:lnTo>
                    <a:pt x="1824" y="11"/>
                  </a:lnTo>
                  <a:cubicBezTo>
                    <a:pt x="1810" y="4"/>
                    <a:pt x="1795" y="1"/>
                    <a:pt x="17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5898900" y="1223425"/>
              <a:ext cx="47275" cy="92825"/>
            </a:xfrm>
            <a:custGeom>
              <a:avLst/>
              <a:gdLst/>
              <a:ahLst/>
              <a:cxnLst/>
              <a:rect l="l" t="t" r="r" b="b"/>
              <a:pathLst>
                <a:path w="1891" h="3713" extrusionOk="0">
                  <a:moveTo>
                    <a:pt x="1773" y="0"/>
                  </a:moveTo>
                  <a:cubicBezTo>
                    <a:pt x="1737" y="0"/>
                    <a:pt x="1703" y="18"/>
                    <a:pt x="1683" y="51"/>
                  </a:cubicBezTo>
                  <a:lnTo>
                    <a:pt x="24" y="3569"/>
                  </a:lnTo>
                  <a:cubicBezTo>
                    <a:pt x="0" y="3623"/>
                    <a:pt x="22" y="3685"/>
                    <a:pt x="75" y="3711"/>
                  </a:cubicBezTo>
                  <a:cubicBezTo>
                    <a:pt x="83" y="3712"/>
                    <a:pt x="91" y="3713"/>
                    <a:pt x="99" y="3713"/>
                  </a:cubicBezTo>
                  <a:cubicBezTo>
                    <a:pt x="107" y="3713"/>
                    <a:pt x="115" y="3712"/>
                    <a:pt x="122" y="3711"/>
                  </a:cubicBezTo>
                  <a:cubicBezTo>
                    <a:pt x="123" y="3711"/>
                    <a:pt x="125" y="3711"/>
                    <a:pt x="126" y="3711"/>
                  </a:cubicBezTo>
                  <a:cubicBezTo>
                    <a:pt x="163" y="3711"/>
                    <a:pt x="199" y="3690"/>
                    <a:pt x="217" y="3658"/>
                  </a:cubicBezTo>
                  <a:lnTo>
                    <a:pt x="1875" y="140"/>
                  </a:lnTo>
                  <a:cubicBezTo>
                    <a:pt x="1891" y="94"/>
                    <a:pt x="1872" y="42"/>
                    <a:pt x="1830" y="17"/>
                  </a:cubicBezTo>
                  <a:cubicBezTo>
                    <a:pt x="1812" y="6"/>
                    <a:pt x="1792" y="0"/>
                    <a:pt x="17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5875225" y="1231225"/>
              <a:ext cx="47575" cy="93400"/>
            </a:xfrm>
            <a:custGeom>
              <a:avLst/>
              <a:gdLst/>
              <a:ahLst/>
              <a:cxnLst/>
              <a:rect l="l" t="t" r="r" b="b"/>
              <a:pathLst>
                <a:path w="1903" h="3736" extrusionOk="0">
                  <a:moveTo>
                    <a:pt x="1779" y="1"/>
                  </a:moveTo>
                  <a:cubicBezTo>
                    <a:pt x="1739" y="1"/>
                    <a:pt x="1701" y="23"/>
                    <a:pt x="1683" y="62"/>
                  </a:cubicBezTo>
                  <a:lnTo>
                    <a:pt x="25" y="3582"/>
                  </a:lnTo>
                  <a:cubicBezTo>
                    <a:pt x="25" y="3582"/>
                    <a:pt x="25" y="3582"/>
                    <a:pt x="25" y="3583"/>
                  </a:cubicBezTo>
                  <a:cubicBezTo>
                    <a:pt x="0" y="3637"/>
                    <a:pt x="24" y="3699"/>
                    <a:pt x="78" y="3725"/>
                  </a:cubicBezTo>
                  <a:cubicBezTo>
                    <a:pt x="91" y="3731"/>
                    <a:pt x="107" y="3735"/>
                    <a:pt x="122" y="3735"/>
                  </a:cubicBezTo>
                  <a:cubicBezTo>
                    <a:pt x="164" y="3735"/>
                    <a:pt x="201" y="3711"/>
                    <a:pt x="217" y="3673"/>
                  </a:cubicBezTo>
                  <a:lnTo>
                    <a:pt x="1878" y="154"/>
                  </a:lnTo>
                  <a:cubicBezTo>
                    <a:pt x="1903" y="101"/>
                    <a:pt x="1879" y="37"/>
                    <a:pt x="1826" y="11"/>
                  </a:cubicBezTo>
                  <a:cubicBezTo>
                    <a:pt x="1811" y="4"/>
                    <a:pt x="1795" y="1"/>
                    <a:pt x="17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7"/>
            <p:cNvSpPr/>
            <p:nvPr/>
          </p:nvSpPr>
          <p:spPr>
            <a:xfrm>
              <a:off x="5851625" y="1239225"/>
              <a:ext cx="47550" cy="93325"/>
            </a:xfrm>
            <a:custGeom>
              <a:avLst/>
              <a:gdLst/>
              <a:ahLst/>
              <a:cxnLst/>
              <a:rect l="l" t="t" r="r" b="b"/>
              <a:pathLst>
                <a:path w="1902" h="3733" extrusionOk="0">
                  <a:moveTo>
                    <a:pt x="1781" y="1"/>
                  </a:moveTo>
                  <a:cubicBezTo>
                    <a:pt x="1740" y="1"/>
                    <a:pt x="1700" y="24"/>
                    <a:pt x="1683" y="63"/>
                  </a:cubicBezTo>
                  <a:lnTo>
                    <a:pt x="25" y="3582"/>
                  </a:lnTo>
                  <a:cubicBezTo>
                    <a:pt x="25" y="3582"/>
                    <a:pt x="24" y="3583"/>
                    <a:pt x="24" y="3585"/>
                  </a:cubicBezTo>
                  <a:cubicBezTo>
                    <a:pt x="0" y="3637"/>
                    <a:pt x="24" y="3698"/>
                    <a:pt x="76" y="3722"/>
                  </a:cubicBezTo>
                  <a:cubicBezTo>
                    <a:pt x="89" y="3728"/>
                    <a:pt x="102" y="3733"/>
                    <a:pt x="115" y="3733"/>
                  </a:cubicBezTo>
                  <a:cubicBezTo>
                    <a:pt x="117" y="3733"/>
                    <a:pt x="119" y="3732"/>
                    <a:pt x="121" y="3732"/>
                  </a:cubicBezTo>
                  <a:cubicBezTo>
                    <a:pt x="122" y="3732"/>
                    <a:pt x="123" y="3732"/>
                    <a:pt x="124" y="3732"/>
                  </a:cubicBezTo>
                  <a:cubicBezTo>
                    <a:pt x="165" y="3732"/>
                    <a:pt x="202" y="3707"/>
                    <a:pt x="218" y="3671"/>
                  </a:cubicBezTo>
                  <a:lnTo>
                    <a:pt x="1876" y="153"/>
                  </a:lnTo>
                  <a:cubicBezTo>
                    <a:pt x="1901" y="99"/>
                    <a:pt x="1878" y="35"/>
                    <a:pt x="1824" y="10"/>
                  </a:cubicBezTo>
                  <a:cubicBezTo>
                    <a:pt x="1810" y="4"/>
                    <a:pt x="1795" y="1"/>
                    <a:pt x="1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7"/>
            <p:cNvSpPr/>
            <p:nvPr/>
          </p:nvSpPr>
          <p:spPr>
            <a:xfrm>
              <a:off x="5827975" y="1247425"/>
              <a:ext cx="47375" cy="93200"/>
            </a:xfrm>
            <a:custGeom>
              <a:avLst/>
              <a:gdLst/>
              <a:ahLst/>
              <a:cxnLst/>
              <a:rect l="l" t="t" r="r" b="b"/>
              <a:pathLst>
                <a:path w="1895" h="3728" extrusionOk="0">
                  <a:moveTo>
                    <a:pt x="1777" y="1"/>
                  </a:moveTo>
                  <a:cubicBezTo>
                    <a:pt x="1740" y="1"/>
                    <a:pt x="1703" y="20"/>
                    <a:pt x="1683" y="54"/>
                  </a:cubicBezTo>
                  <a:lnTo>
                    <a:pt x="24" y="3574"/>
                  </a:lnTo>
                  <a:cubicBezTo>
                    <a:pt x="1" y="3626"/>
                    <a:pt x="23" y="3690"/>
                    <a:pt x="77" y="3715"/>
                  </a:cubicBezTo>
                  <a:cubicBezTo>
                    <a:pt x="90" y="3723"/>
                    <a:pt x="106" y="3726"/>
                    <a:pt x="123" y="3727"/>
                  </a:cubicBezTo>
                  <a:cubicBezTo>
                    <a:pt x="163" y="3726"/>
                    <a:pt x="200" y="3702"/>
                    <a:pt x="218" y="3665"/>
                  </a:cubicBezTo>
                  <a:lnTo>
                    <a:pt x="1875" y="146"/>
                  </a:lnTo>
                  <a:cubicBezTo>
                    <a:pt x="1895" y="97"/>
                    <a:pt x="1875" y="41"/>
                    <a:pt x="1829" y="14"/>
                  </a:cubicBezTo>
                  <a:cubicBezTo>
                    <a:pt x="1813" y="5"/>
                    <a:pt x="1795" y="1"/>
                    <a:pt x="1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7"/>
            <p:cNvSpPr/>
            <p:nvPr/>
          </p:nvSpPr>
          <p:spPr>
            <a:xfrm>
              <a:off x="5804300" y="1255825"/>
              <a:ext cx="47600" cy="93150"/>
            </a:xfrm>
            <a:custGeom>
              <a:avLst/>
              <a:gdLst/>
              <a:ahLst/>
              <a:cxnLst/>
              <a:rect l="l" t="t" r="r" b="b"/>
              <a:pathLst>
                <a:path w="1904" h="3726" extrusionOk="0">
                  <a:moveTo>
                    <a:pt x="1780" y="0"/>
                  </a:moveTo>
                  <a:cubicBezTo>
                    <a:pt x="1741" y="0"/>
                    <a:pt x="1704" y="23"/>
                    <a:pt x="1686" y="62"/>
                  </a:cubicBezTo>
                  <a:lnTo>
                    <a:pt x="27" y="3580"/>
                  </a:lnTo>
                  <a:cubicBezTo>
                    <a:pt x="26" y="3580"/>
                    <a:pt x="26" y="3582"/>
                    <a:pt x="26" y="3582"/>
                  </a:cubicBezTo>
                  <a:cubicBezTo>
                    <a:pt x="1" y="3636"/>
                    <a:pt x="25" y="3698"/>
                    <a:pt x="78" y="3723"/>
                  </a:cubicBezTo>
                  <a:cubicBezTo>
                    <a:pt x="86" y="3725"/>
                    <a:pt x="93" y="3726"/>
                    <a:pt x="100" y="3726"/>
                  </a:cubicBezTo>
                  <a:cubicBezTo>
                    <a:pt x="108" y="3726"/>
                    <a:pt x="115" y="3725"/>
                    <a:pt x="123" y="3723"/>
                  </a:cubicBezTo>
                  <a:cubicBezTo>
                    <a:pt x="124" y="3723"/>
                    <a:pt x="126" y="3723"/>
                    <a:pt x="127" y="3723"/>
                  </a:cubicBezTo>
                  <a:cubicBezTo>
                    <a:pt x="164" y="3723"/>
                    <a:pt x="201" y="3704"/>
                    <a:pt x="221" y="3673"/>
                  </a:cubicBezTo>
                  <a:lnTo>
                    <a:pt x="1878" y="153"/>
                  </a:lnTo>
                  <a:cubicBezTo>
                    <a:pt x="1904" y="99"/>
                    <a:pt x="1880" y="35"/>
                    <a:pt x="1826" y="10"/>
                  </a:cubicBezTo>
                  <a:lnTo>
                    <a:pt x="1823" y="10"/>
                  </a:lnTo>
                  <a:cubicBezTo>
                    <a:pt x="1809" y="4"/>
                    <a:pt x="1794" y="0"/>
                    <a:pt x="17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7"/>
            <p:cNvSpPr/>
            <p:nvPr/>
          </p:nvSpPr>
          <p:spPr>
            <a:xfrm>
              <a:off x="5780700" y="1263800"/>
              <a:ext cx="47575" cy="93350"/>
            </a:xfrm>
            <a:custGeom>
              <a:avLst/>
              <a:gdLst/>
              <a:ahLst/>
              <a:cxnLst/>
              <a:rect l="l" t="t" r="r" b="b"/>
              <a:pathLst>
                <a:path w="1903" h="3734" extrusionOk="0">
                  <a:moveTo>
                    <a:pt x="1780" y="1"/>
                  </a:moveTo>
                  <a:cubicBezTo>
                    <a:pt x="1740" y="1"/>
                    <a:pt x="1702" y="24"/>
                    <a:pt x="1683" y="63"/>
                  </a:cubicBezTo>
                  <a:lnTo>
                    <a:pt x="26" y="3582"/>
                  </a:lnTo>
                  <a:cubicBezTo>
                    <a:pt x="26" y="3583"/>
                    <a:pt x="26" y="3583"/>
                    <a:pt x="25" y="3585"/>
                  </a:cubicBezTo>
                  <a:cubicBezTo>
                    <a:pt x="1" y="3637"/>
                    <a:pt x="25" y="3699"/>
                    <a:pt x="77" y="3722"/>
                  </a:cubicBezTo>
                  <a:cubicBezTo>
                    <a:pt x="92" y="3729"/>
                    <a:pt x="106" y="3732"/>
                    <a:pt x="121" y="3733"/>
                  </a:cubicBezTo>
                  <a:cubicBezTo>
                    <a:pt x="163" y="3733"/>
                    <a:pt x="202" y="3710"/>
                    <a:pt x="218" y="3671"/>
                  </a:cubicBezTo>
                  <a:lnTo>
                    <a:pt x="1877" y="153"/>
                  </a:lnTo>
                  <a:cubicBezTo>
                    <a:pt x="1902" y="99"/>
                    <a:pt x="1878" y="36"/>
                    <a:pt x="1826" y="11"/>
                  </a:cubicBezTo>
                  <a:lnTo>
                    <a:pt x="1825" y="11"/>
                  </a:lnTo>
                  <a:cubicBezTo>
                    <a:pt x="1810" y="4"/>
                    <a:pt x="1795" y="1"/>
                    <a:pt x="1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5757075" y="1271975"/>
              <a:ext cx="47525" cy="93350"/>
            </a:xfrm>
            <a:custGeom>
              <a:avLst/>
              <a:gdLst/>
              <a:ahLst/>
              <a:cxnLst/>
              <a:rect l="l" t="t" r="r" b="b"/>
              <a:pathLst>
                <a:path w="1901" h="3734" extrusionOk="0">
                  <a:moveTo>
                    <a:pt x="1780" y="1"/>
                  </a:moveTo>
                  <a:cubicBezTo>
                    <a:pt x="1740" y="1"/>
                    <a:pt x="1701" y="23"/>
                    <a:pt x="1683" y="62"/>
                  </a:cubicBezTo>
                  <a:lnTo>
                    <a:pt x="24" y="3581"/>
                  </a:lnTo>
                  <a:cubicBezTo>
                    <a:pt x="0" y="3634"/>
                    <a:pt x="23" y="3698"/>
                    <a:pt x="75" y="3724"/>
                  </a:cubicBezTo>
                  <a:cubicBezTo>
                    <a:pt x="90" y="3730"/>
                    <a:pt x="106" y="3734"/>
                    <a:pt x="122" y="3734"/>
                  </a:cubicBezTo>
                  <a:cubicBezTo>
                    <a:pt x="163" y="3734"/>
                    <a:pt x="200" y="3710"/>
                    <a:pt x="218" y="3673"/>
                  </a:cubicBezTo>
                  <a:lnTo>
                    <a:pt x="1875" y="153"/>
                  </a:lnTo>
                  <a:lnTo>
                    <a:pt x="1876" y="153"/>
                  </a:lnTo>
                  <a:cubicBezTo>
                    <a:pt x="1900" y="99"/>
                    <a:pt x="1878" y="35"/>
                    <a:pt x="1824" y="10"/>
                  </a:cubicBezTo>
                  <a:cubicBezTo>
                    <a:pt x="1810" y="4"/>
                    <a:pt x="1795" y="1"/>
                    <a:pt x="1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5733275" y="1280450"/>
              <a:ext cx="47300" cy="93050"/>
            </a:xfrm>
            <a:custGeom>
              <a:avLst/>
              <a:gdLst/>
              <a:ahLst/>
              <a:cxnLst/>
              <a:rect l="l" t="t" r="r" b="b"/>
              <a:pathLst>
                <a:path w="1892" h="3722" extrusionOk="0">
                  <a:moveTo>
                    <a:pt x="1775" y="1"/>
                  </a:moveTo>
                  <a:cubicBezTo>
                    <a:pt x="1740" y="1"/>
                    <a:pt x="1704" y="19"/>
                    <a:pt x="1685" y="51"/>
                  </a:cubicBezTo>
                  <a:lnTo>
                    <a:pt x="25" y="3571"/>
                  </a:lnTo>
                  <a:cubicBezTo>
                    <a:pt x="25" y="3571"/>
                    <a:pt x="25" y="3572"/>
                    <a:pt x="25" y="3572"/>
                  </a:cubicBezTo>
                  <a:cubicBezTo>
                    <a:pt x="1" y="3626"/>
                    <a:pt x="23" y="3687"/>
                    <a:pt x="77" y="3711"/>
                  </a:cubicBezTo>
                  <a:cubicBezTo>
                    <a:pt x="88" y="3717"/>
                    <a:pt x="101" y="3721"/>
                    <a:pt x="115" y="3721"/>
                  </a:cubicBezTo>
                  <a:cubicBezTo>
                    <a:pt x="117" y="3721"/>
                    <a:pt x="119" y="3721"/>
                    <a:pt x="121" y="3721"/>
                  </a:cubicBezTo>
                  <a:cubicBezTo>
                    <a:pt x="123" y="3721"/>
                    <a:pt x="124" y="3721"/>
                    <a:pt x="125" y="3721"/>
                  </a:cubicBezTo>
                  <a:cubicBezTo>
                    <a:pt x="165" y="3721"/>
                    <a:pt x="202" y="3696"/>
                    <a:pt x="220" y="3660"/>
                  </a:cubicBezTo>
                  <a:lnTo>
                    <a:pt x="1877" y="140"/>
                  </a:lnTo>
                  <a:cubicBezTo>
                    <a:pt x="1892" y="94"/>
                    <a:pt x="1872" y="42"/>
                    <a:pt x="1831" y="17"/>
                  </a:cubicBezTo>
                  <a:cubicBezTo>
                    <a:pt x="1814" y="6"/>
                    <a:pt x="1794" y="1"/>
                    <a:pt x="17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5709800" y="1288600"/>
              <a:ext cx="47550" cy="93175"/>
            </a:xfrm>
            <a:custGeom>
              <a:avLst/>
              <a:gdLst/>
              <a:ahLst/>
              <a:cxnLst/>
              <a:rect l="l" t="t" r="r" b="b"/>
              <a:pathLst>
                <a:path w="1902" h="3727" extrusionOk="0">
                  <a:moveTo>
                    <a:pt x="1781" y="1"/>
                  </a:moveTo>
                  <a:cubicBezTo>
                    <a:pt x="1740" y="1"/>
                    <a:pt x="1701" y="24"/>
                    <a:pt x="1683" y="63"/>
                  </a:cubicBezTo>
                  <a:lnTo>
                    <a:pt x="26" y="3581"/>
                  </a:lnTo>
                  <a:cubicBezTo>
                    <a:pt x="26" y="3581"/>
                    <a:pt x="26" y="3583"/>
                    <a:pt x="26" y="3583"/>
                  </a:cubicBezTo>
                  <a:cubicBezTo>
                    <a:pt x="0" y="3636"/>
                    <a:pt x="24" y="3699"/>
                    <a:pt x="78" y="3724"/>
                  </a:cubicBezTo>
                  <a:cubicBezTo>
                    <a:pt x="84" y="3726"/>
                    <a:pt x="92" y="3726"/>
                    <a:pt x="100" y="3726"/>
                  </a:cubicBezTo>
                  <a:cubicBezTo>
                    <a:pt x="107" y="3726"/>
                    <a:pt x="115" y="3726"/>
                    <a:pt x="122" y="3724"/>
                  </a:cubicBezTo>
                  <a:cubicBezTo>
                    <a:pt x="124" y="3724"/>
                    <a:pt x="125" y="3724"/>
                    <a:pt x="127" y="3724"/>
                  </a:cubicBezTo>
                  <a:cubicBezTo>
                    <a:pt x="164" y="3724"/>
                    <a:pt x="199" y="3705"/>
                    <a:pt x="218" y="3672"/>
                  </a:cubicBezTo>
                  <a:lnTo>
                    <a:pt x="1876" y="154"/>
                  </a:lnTo>
                  <a:cubicBezTo>
                    <a:pt x="1902" y="100"/>
                    <a:pt x="1879" y="36"/>
                    <a:pt x="1826" y="11"/>
                  </a:cubicBezTo>
                  <a:cubicBezTo>
                    <a:pt x="1811" y="4"/>
                    <a:pt x="1796" y="1"/>
                    <a:pt x="1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p:nvPr/>
          </p:nvSpPr>
          <p:spPr>
            <a:xfrm>
              <a:off x="4664375" y="656725"/>
              <a:ext cx="218350" cy="174750"/>
            </a:xfrm>
            <a:custGeom>
              <a:avLst/>
              <a:gdLst/>
              <a:ahLst/>
              <a:cxnLst/>
              <a:rect l="l" t="t" r="r" b="b"/>
              <a:pathLst>
                <a:path w="8734" h="6990" extrusionOk="0">
                  <a:moveTo>
                    <a:pt x="700" y="209"/>
                  </a:moveTo>
                  <a:lnTo>
                    <a:pt x="8047" y="214"/>
                  </a:lnTo>
                  <a:cubicBezTo>
                    <a:pt x="8313" y="214"/>
                    <a:pt x="8531" y="431"/>
                    <a:pt x="8531" y="697"/>
                  </a:cubicBezTo>
                  <a:lnTo>
                    <a:pt x="8531" y="6296"/>
                  </a:lnTo>
                  <a:cubicBezTo>
                    <a:pt x="8531" y="6564"/>
                    <a:pt x="8313" y="6780"/>
                    <a:pt x="8047" y="6780"/>
                  </a:cubicBezTo>
                  <a:lnTo>
                    <a:pt x="711" y="6780"/>
                  </a:lnTo>
                  <a:cubicBezTo>
                    <a:pt x="443" y="6780"/>
                    <a:pt x="227" y="6564"/>
                    <a:pt x="227" y="6296"/>
                  </a:cubicBezTo>
                  <a:lnTo>
                    <a:pt x="227" y="697"/>
                  </a:lnTo>
                  <a:cubicBezTo>
                    <a:pt x="224" y="434"/>
                    <a:pt x="435" y="215"/>
                    <a:pt x="700" y="209"/>
                  </a:cubicBezTo>
                  <a:close/>
                  <a:moveTo>
                    <a:pt x="696" y="1"/>
                  </a:moveTo>
                  <a:cubicBezTo>
                    <a:pt x="312" y="2"/>
                    <a:pt x="1" y="313"/>
                    <a:pt x="2" y="697"/>
                  </a:cubicBezTo>
                  <a:lnTo>
                    <a:pt x="2" y="6291"/>
                  </a:lnTo>
                  <a:cubicBezTo>
                    <a:pt x="2" y="6677"/>
                    <a:pt x="315" y="6990"/>
                    <a:pt x="700" y="6990"/>
                  </a:cubicBezTo>
                  <a:lnTo>
                    <a:pt x="8036" y="6990"/>
                  </a:lnTo>
                  <a:lnTo>
                    <a:pt x="8036" y="6988"/>
                  </a:lnTo>
                  <a:cubicBezTo>
                    <a:pt x="8419" y="6988"/>
                    <a:pt x="8730" y="6678"/>
                    <a:pt x="8733" y="6296"/>
                  </a:cubicBezTo>
                  <a:lnTo>
                    <a:pt x="8733" y="697"/>
                  </a:lnTo>
                  <a:cubicBezTo>
                    <a:pt x="8733" y="313"/>
                    <a:pt x="8421" y="1"/>
                    <a:pt x="80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7"/>
            <p:cNvSpPr/>
            <p:nvPr/>
          </p:nvSpPr>
          <p:spPr>
            <a:xfrm>
              <a:off x="4433975" y="743450"/>
              <a:ext cx="296550" cy="272700"/>
            </a:xfrm>
            <a:custGeom>
              <a:avLst/>
              <a:gdLst/>
              <a:ahLst/>
              <a:cxnLst/>
              <a:rect l="l" t="t" r="r" b="b"/>
              <a:pathLst>
                <a:path w="11862" h="10908" extrusionOk="0">
                  <a:moveTo>
                    <a:pt x="699" y="215"/>
                  </a:moveTo>
                  <a:lnTo>
                    <a:pt x="11164" y="217"/>
                  </a:lnTo>
                  <a:cubicBezTo>
                    <a:pt x="11431" y="217"/>
                    <a:pt x="11648" y="434"/>
                    <a:pt x="11648" y="701"/>
                  </a:cubicBezTo>
                  <a:lnTo>
                    <a:pt x="11648" y="10207"/>
                  </a:lnTo>
                  <a:cubicBezTo>
                    <a:pt x="11648" y="10475"/>
                    <a:pt x="11431" y="10691"/>
                    <a:pt x="11164" y="10691"/>
                  </a:cubicBezTo>
                  <a:lnTo>
                    <a:pt x="699" y="10691"/>
                  </a:lnTo>
                  <a:cubicBezTo>
                    <a:pt x="432" y="10691"/>
                    <a:pt x="215" y="10475"/>
                    <a:pt x="215" y="10207"/>
                  </a:cubicBezTo>
                  <a:lnTo>
                    <a:pt x="215" y="699"/>
                  </a:lnTo>
                  <a:cubicBezTo>
                    <a:pt x="215" y="431"/>
                    <a:pt x="432" y="215"/>
                    <a:pt x="699" y="215"/>
                  </a:cubicBezTo>
                  <a:close/>
                  <a:moveTo>
                    <a:pt x="697" y="1"/>
                  </a:moveTo>
                  <a:cubicBezTo>
                    <a:pt x="311" y="2"/>
                    <a:pt x="0" y="315"/>
                    <a:pt x="2" y="701"/>
                  </a:cubicBezTo>
                  <a:lnTo>
                    <a:pt x="2" y="10210"/>
                  </a:lnTo>
                  <a:cubicBezTo>
                    <a:pt x="2" y="10595"/>
                    <a:pt x="314" y="10907"/>
                    <a:pt x="699" y="10907"/>
                  </a:cubicBezTo>
                  <a:lnTo>
                    <a:pt x="11167" y="10907"/>
                  </a:lnTo>
                  <a:cubicBezTo>
                    <a:pt x="11551" y="10904"/>
                    <a:pt x="11861" y="10592"/>
                    <a:pt x="11861" y="10207"/>
                  </a:cubicBezTo>
                  <a:lnTo>
                    <a:pt x="11861" y="699"/>
                  </a:lnTo>
                  <a:cubicBezTo>
                    <a:pt x="11860" y="313"/>
                    <a:pt x="11548" y="2"/>
                    <a:pt x="1116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4371875" y="1254050"/>
              <a:ext cx="292750" cy="157625"/>
            </a:xfrm>
            <a:custGeom>
              <a:avLst/>
              <a:gdLst/>
              <a:ahLst/>
              <a:cxnLst/>
              <a:rect l="l" t="t" r="r" b="b"/>
              <a:pathLst>
                <a:path w="11710" h="6305" extrusionOk="0">
                  <a:moveTo>
                    <a:pt x="1" y="1"/>
                  </a:moveTo>
                  <a:lnTo>
                    <a:pt x="1" y="6305"/>
                  </a:lnTo>
                  <a:lnTo>
                    <a:pt x="11710" y="6305"/>
                  </a:lnTo>
                  <a:lnTo>
                    <a:pt x="11710"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p:nvPr/>
          </p:nvSpPr>
          <p:spPr>
            <a:xfrm>
              <a:off x="4369225" y="1251375"/>
              <a:ext cx="298150" cy="162950"/>
            </a:xfrm>
            <a:custGeom>
              <a:avLst/>
              <a:gdLst/>
              <a:ahLst/>
              <a:cxnLst/>
              <a:rect l="l" t="t" r="r" b="b"/>
              <a:pathLst>
                <a:path w="11926" h="6518" extrusionOk="0">
                  <a:moveTo>
                    <a:pt x="11713" y="215"/>
                  </a:moveTo>
                  <a:lnTo>
                    <a:pt x="11713" y="6305"/>
                  </a:lnTo>
                  <a:lnTo>
                    <a:pt x="218" y="6305"/>
                  </a:lnTo>
                  <a:lnTo>
                    <a:pt x="214" y="215"/>
                  </a:lnTo>
                  <a:close/>
                  <a:moveTo>
                    <a:pt x="108" y="0"/>
                  </a:moveTo>
                  <a:cubicBezTo>
                    <a:pt x="49" y="0"/>
                    <a:pt x="1" y="49"/>
                    <a:pt x="1" y="108"/>
                  </a:cubicBezTo>
                  <a:lnTo>
                    <a:pt x="1" y="6412"/>
                  </a:lnTo>
                  <a:cubicBezTo>
                    <a:pt x="1" y="6470"/>
                    <a:pt x="49" y="6517"/>
                    <a:pt x="108" y="6517"/>
                  </a:cubicBezTo>
                  <a:lnTo>
                    <a:pt x="11820" y="6517"/>
                  </a:lnTo>
                  <a:cubicBezTo>
                    <a:pt x="11878" y="6517"/>
                    <a:pt x="11926" y="6470"/>
                    <a:pt x="11926" y="6412"/>
                  </a:cubicBezTo>
                  <a:lnTo>
                    <a:pt x="11926" y="108"/>
                  </a:lnTo>
                  <a:cubicBezTo>
                    <a:pt x="11926" y="49"/>
                    <a:pt x="11878" y="0"/>
                    <a:pt x="118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4371875" y="1383300"/>
              <a:ext cx="292750" cy="28375"/>
            </a:xfrm>
            <a:custGeom>
              <a:avLst/>
              <a:gdLst/>
              <a:ahLst/>
              <a:cxnLst/>
              <a:rect l="l" t="t" r="r" b="b"/>
              <a:pathLst>
                <a:path w="11710" h="1135" extrusionOk="0">
                  <a:moveTo>
                    <a:pt x="1" y="0"/>
                  </a:moveTo>
                  <a:lnTo>
                    <a:pt x="1" y="1135"/>
                  </a:lnTo>
                  <a:lnTo>
                    <a:pt x="11710" y="1135"/>
                  </a:lnTo>
                  <a:lnTo>
                    <a:pt x="11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4369225" y="1380575"/>
              <a:ext cx="298200" cy="33750"/>
            </a:xfrm>
            <a:custGeom>
              <a:avLst/>
              <a:gdLst/>
              <a:ahLst/>
              <a:cxnLst/>
              <a:rect l="l" t="t" r="r" b="b"/>
              <a:pathLst>
                <a:path w="11928" h="1350" extrusionOk="0">
                  <a:moveTo>
                    <a:pt x="11713" y="215"/>
                  </a:moveTo>
                  <a:lnTo>
                    <a:pt x="11713" y="1137"/>
                  </a:lnTo>
                  <a:lnTo>
                    <a:pt x="218" y="1137"/>
                  </a:lnTo>
                  <a:lnTo>
                    <a:pt x="214" y="215"/>
                  </a:lnTo>
                  <a:close/>
                  <a:moveTo>
                    <a:pt x="108" y="0"/>
                  </a:moveTo>
                  <a:cubicBezTo>
                    <a:pt x="49" y="0"/>
                    <a:pt x="1" y="48"/>
                    <a:pt x="1" y="106"/>
                  </a:cubicBezTo>
                  <a:lnTo>
                    <a:pt x="1" y="1244"/>
                  </a:lnTo>
                  <a:cubicBezTo>
                    <a:pt x="1" y="1302"/>
                    <a:pt x="49" y="1349"/>
                    <a:pt x="108" y="1349"/>
                  </a:cubicBezTo>
                  <a:lnTo>
                    <a:pt x="11822" y="1349"/>
                  </a:lnTo>
                  <a:cubicBezTo>
                    <a:pt x="11881" y="1349"/>
                    <a:pt x="11927" y="1300"/>
                    <a:pt x="11926" y="1241"/>
                  </a:cubicBezTo>
                  <a:lnTo>
                    <a:pt x="11926" y="106"/>
                  </a:lnTo>
                  <a:cubicBezTo>
                    <a:pt x="11926" y="48"/>
                    <a:pt x="11878" y="0"/>
                    <a:pt x="118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4466350" y="1273375"/>
              <a:ext cx="103850" cy="94600"/>
            </a:xfrm>
            <a:custGeom>
              <a:avLst/>
              <a:gdLst/>
              <a:ahLst/>
              <a:cxnLst/>
              <a:rect l="l" t="t" r="r" b="b"/>
              <a:pathLst>
                <a:path w="4154" h="3784" extrusionOk="0">
                  <a:moveTo>
                    <a:pt x="2077" y="0"/>
                  </a:moveTo>
                  <a:cubicBezTo>
                    <a:pt x="1593" y="0"/>
                    <a:pt x="1108" y="185"/>
                    <a:pt x="739" y="554"/>
                  </a:cubicBezTo>
                  <a:cubicBezTo>
                    <a:pt x="1" y="1293"/>
                    <a:pt x="1" y="2490"/>
                    <a:pt x="739" y="3228"/>
                  </a:cubicBezTo>
                  <a:cubicBezTo>
                    <a:pt x="1108" y="3598"/>
                    <a:pt x="1593" y="3783"/>
                    <a:pt x="2077" y="3783"/>
                  </a:cubicBezTo>
                  <a:cubicBezTo>
                    <a:pt x="2561" y="3783"/>
                    <a:pt x="3045" y="3598"/>
                    <a:pt x="3415" y="3228"/>
                  </a:cubicBezTo>
                  <a:cubicBezTo>
                    <a:pt x="4153" y="2490"/>
                    <a:pt x="4153" y="1293"/>
                    <a:pt x="3415" y="554"/>
                  </a:cubicBezTo>
                  <a:cubicBezTo>
                    <a:pt x="3045" y="185"/>
                    <a:pt x="2561" y="0"/>
                    <a:pt x="2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4494825" y="1282925"/>
              <a:ext cx="62750" cy="72400"/>
            </a:xfrm>
            <a:custGeom>
              <a:avLst/>
              <a:gdLst/>
              <a:ahLst/>
              <a:cxnLst/>
              <a:rect l="l" t="t" r="r" b="b"/>
              <a:pathLst>
                <a:path w="2510" h="2896" extrusionOk="0">
                  <a:moveTo>
                    <a:pt x="1" y="1"/>
                  </a:moveTo>
                  <a:lnTo>
                    <a:pt x="1" y="2895"/>
                  </a:lnTo>
                  <a:lnTo>
                    <a:pt x="2509" y="1447"/>
                  </a:lnTo>
                  <a:lnTo>
                    <a:pt x="1"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5636975" y="715100"/>
              <a:ext cx="469450" cy="355425"/>
            </a:xfrm>
            <a:custGeom>
              <a:avLst/>
              <a:gdLst/>
              <a:ahLst/>
              <a:cxnLst/>
              <a:rect l="l" t="t" r="r" b="b"/>
              <a:pathLst>
                <a:path w="18778" h="14217" extrusionOk="0">
                  <a:moveTo>
                    <a:pt x="18178" y="222"/>
                  </a:moveTo>
                  <a:cubicBezTo>
                    <a:pt x="18392" y="224"/>
                    <a:pt x="18565" y="398"/>
                    <a:pt x="18563" y="612"/>
                  </a:cubicBezTo>
                  <a:lnTo>
                    <a:pt x="18563" y="13621"/>
                  </a:lnTo>
                  <a:lnTo>
                    <a:pt x="18563" y="13624"/>
                  </a:lnTo>
                  <a:cubicBezTo>
                    <a:pt x="18563" y="13838"/>
                    <a:pt x="18391" y="14011"/>
                    <a:pt x="18176" y="14011"/>
                  </a:cubicBezTo>
                  <a:lnTo>
                    <a:pt x="601" y="14011"/>
                  </a:lnTo>
                  <a:cubicBezTo>
                    <a:pt x="387" y="14011"/>
                    <a:pt x="214" y="13835"/>
                    <a:pt x="214" y="13621"/>
                  </a:cubicBezTo>
                  <a:lnTo>
                    <a:pt x="214" y="612"/>
                  </a:lnTo>
                  <a:cubicBezTo>
                    <a:pt x="214" y="398"/>
                    <a:pt x="387" y="224"/>
                    <a:pt x="601" y="222"/>
                  </a:cubicBezTo>
                  <a:close/>
                  <a:moveTo>
                    <a:pt x="601" y="0"/>
                  </a:moveTo>
                  <a:cubicBezTo>
                    <a:pt x="269" y="2"/>
                    <a:pt x="1" y="271"/>
                    <a:pt x="1" y="605"/>
                  </a:cubicBezTo>
                  <a:lnTo>
                    <a:pt x="1" y="13612"/>
                  </a:lnTo>
                  <a:cubicBezTo>
                    <a:pt x="1" y="13946"/>
                    <a:pt x="269" y="14215"/>
                    <a:pt x="601" y="14217"/>
                  </a:cubicBezTo>
                  <a:lnTo>
                    <a:pt x="18176" y="14217"/>
                  </a:lnTo>
                  <a:cubicBezTo>
                    <a:pt x="18508" y="14215"/>
                    <a:pt x="18778" y="13946"/>
                    <a:pt x="18778" y="13612"/>
                  </a:cubicBezTo>
                  <a:lnTo>
                    <a:pt x="18778" y="605"/>
                  </a:lnTo>
                  <a:cubicBezTo>
                    <a:pt x="18778" y="271"/>
                    <a:pt x="18508" y="2"/>
                    <a:pt x="1817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5661175" y="1033725"/>
              <a:ext cx="435775" cy="2675"/>
            </a:xfrm>
            <a:custGeom>
              <a:avLst/>
              <a:gdLst/>
              <a:ahLst/>
              <a:cxnLst/>
              <a:rect l="l" t="t" r="r" b="b"/>
              <a:pathLst>
                <a:path w="17431" h="107" extrusionOk="0">
                  <a:moveTo>
                    <a:pt x="1" y="1"/>
                  </a:moveTo>
                  <a:lnTo>
                    <a:pt x="1" y="106"/>
                  </a:lnTo>
                  <a:lnTo>
                    <a:pt x="17430" y="106"/>
                  </a:lnTo>
                  <a:lnTo>
                    <a:pt x="17430"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5659850" y="1035025"/>
              <a:ext cx="2700" cy="6500"/>
            </a:xfrm>
            <a:custGeom>
              <a:avLst/>
              <a:gdLst/>
              <a:ahLst/>
              <a:cxnLst/>
              <a:rect l="l" t="t" r="r" b="b"/>
              <a:pathLst>
                <a:path w="108" h="260" extrusionOk="0">
                  <a:moveTo>
                    <a:pt x="0" y="1"/>
                  </a:moveTo>
                  <a:lnTo>
                    <a:pt x="0" y="260"/>
                  </a:lnTo>
                  <a:lnTo>
                    <a:pt x="107" y="260"/>
                  </a:lnTo>
                  <a:lnTo>
                    <a:pt x="107"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5688875" y="1035025"/>
              <a:ext cx="2700" cy="6500"/>
            </a:xfrm>
            <a:custGeom>
              <a:avLst/>
              <a:gdLst/>
              <a:ahLst/>
              <a:cxnLst/>
              <a:rect l="l" t="t" r="r" b="b"/>
              <a:pathLst>
                <a:path w="108" h="260" extrusionOk="0">
                  <a:moveTo>
                    <a:pt x="1" y="1"/>
                  </a:moveTo>
                  <a:lnTo>
                    <a:pt x="1" y="260"/>
                  </a:lnTo>
                  <a:lnTo>
                    <a:pt x="108" y="260"/>
                  </a:lnTo>
                  <a:lnTo>
                    <a:pt x="108"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5717900" y="1035025"/>
              <a:ext cx="2675" cy="6500"/>
            </a:xfrm>
            <a:custGeom>
              <a:avLst/>
              <a:gdLst/>
              <a:ahLst/>
              <a:cxnLst/>
              <a:rect l="l" t="t" r="r" b="b"/>
              <a:pathLst>
                <a:path w="107" h="260" extrusionOk="0">
                  <a:moveTo>
                    <a:pt x="1" y="1"/>
                  </a:moveTo>
                  <a:lnTo>
                    <a:pt x="1" y="260"/>
                  </a:lnTo>
                  <a:lnTo>
                    <a:pt x="107" y="260"/>
                  </a:lnTo>
                  <a:lnTo>
                    <a:pt x="107"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5746950" y="1035025"/>
              <a:ext cx="2700" cy="6500"/>
            </a:xfrm>
            <a:custGeom>
              <a:avLst/>
              <a:gdLst/>
              <a:ahLst/>
              <a:cxnLst/>
              <a:rect l="l" t="t" r="r" b="b"/>
              <a:pathLst>
                <a:path w="108" h="260" extrusionOk="0">
                  <a:moveTo>
                    <a:pt x="0" y="1"/>
                  </a:moveTo>
                  <a:lnTo>
                    <a:pt x="0" y="260"/>
                  </a:lnTo>
                  <a:lnTo>
                    <a:pt x="107" y="260"/>
                  </a:lnTo>
                  <a:lnTo>
                    <a:pt x="107"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5776025" y="1035025"/>
              <a:ext cx="2700" cy="6500"/>
            </a:xfrm>
            <a:custGeom>
              <a:avLst/>
              <a:gdLst/>
              <a:ahLst/>
              <a:cxnLst/>
              <a:rect l="l" t="t" r="r" b="b"/>
              <a:pathLst>
                <a:path w="108" h="260" extrusionOk="0">
                  <a:moveTo>
                    <a:pt x="0" y="1"/>
                  </a:moveTo>
                  <a:lnTo>
                    <a:pt x="0" y="260"/>
                  </a:lnTo>
                  <a:lnTo>
                    <a:pt x="107" y="260"/>
                  </a:lnTo>
                  <a:lnTo>
                    <a:pt x="107"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805050" y="1035025"/>
              <a:ext cx="2700" cy="6500"/>
            </a:xfrm>
            <a:custGeom>
              <a:avLst/>
              <a:gdLst/>
              <a:ahLst/>
              <a:cxnLst/>
              <a:rect l="l" t="t" r="r" b="b"/>
              <a:pathLst>
                <a:path w="108" h="260" extrusionOk="0">
                  <a:moveTo>
                    <a:pt x="0" y="1"/>
                  </a:moveTo>
                  <a:lnTo>
                    <a:pt x="0" y="260"/>
                  </a:lnTo>
                  <a:lnTo>
                    <a:pt x="108" y="260"/>
                  </a:lnTo>
                  <a:lnTo>
                    <a:pt x="108"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834125" y="1035025"/>
              <a:ext cx="2700" cy="6500"/>
            </a:xfrm>
            <a:custGeom>
              <a:avLst/>
              <a:gdLst/>
              <a:ahLst/>
              <a:cxnLst/>
              <a:rect l="l" t="t" r="r" b="b"/>
              <a:pathLst>
                <a:path w="108" h="260" extrusionOk="0">
                  <a:moveTo>
                    <a:pt x="0" y="1"/>
                  </a:moveTo>
                  <a:lnTo>
                    <a:pt x="0" y="260"/>
                  </a:lnTo>
                  <a:lnTo>
                    <a:pt x="108" y="260"/>
                  </a:lnTo>
                  <a:lnTo>
                    <a:pt x="108"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5863200" y="1035025"/>
              <a:ext cx="2650" cy="6500"/>
            </a:xfrm>
            <a:custGeom>
              <a:avLst/>
              <a:gdLst/>
              <a:ahLst/>
              <a:cxnLst/>
              <a:rect l="l" t="t" r="r" b="b"/>
              <a:pathLst>
                <a:path w="106" h="260" extrusionOk="0">
                  <a:moveTo>
                    <a:pt x="0" y="1"/>
                  </a:moveTo>
                  <a:lnTo>
                    <a:pt x="0" y="260"/>
                  </a:lnTo>
                  <a:lnTo>
                    <a:pt x="106" y="260"/>
                  </a:lnTo>
                  <a:lnTo>
                    <a:pt x="106"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5892225" y="1035025"/>
              <a:ext cx="2700" cy="6500"/>
            </a:xfrm>
            <a:custGeom>
              <a:avLst/>
              <a:gdLst/>
              <a:ahLst/>
              <a:cxnLst/>
              <a:rect l="l" t="t" r="r" b="b"/>
              <a:pathLst>
                <a:path w="108" h="260" extrusionOk="0">
                  <a:moveTo>
                    <a:pt x="1" y="1"/>
                  </a:moveTo>
                  <a:lnTo>
                    <a:pt x="1" y="260"/>
                  </a:lnTo>
                  <a:lnTo>
                    <a:pt x="108" y="260"/>
                  </a:lnTo>
                  <a:lnTo>
                    <a:pt x="108"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5921300" y="1035025"/>
              <a:ext cx="2675" cy="6500"/>
            </a:xfrm>
            <a:custGeom>
              <a:avLst/>
              <a:gdLst/>
              <a:ahLst/>
              <a:cxnLst/>
              <a:rect l="l" t="t" r="r" b="b"/>
              <a:pathLst>
                <a:path w="107" h="260" extrusionOk="0">
                  <a:moveTo>
                    <a:pt x="0" y="1"/>
                  </a:moveTo>
                  <a:lnTo>
                    <a:pt x="0" y="260"/>
                  </a:lnTo>
                  <a:lnTo>
                    <a:pt x="106" y="260"/>
                  </a:lnTo>
                  <a:lnTo>
                    <a:pt x="106"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5950325" y="1035025"/>
              <a:ext cx="2700" cy="6500"/>
            </a:xfrm>
            <a:custGeom>
              <a:avLst/>
              <a:gdLst/>
              <a:ahLst/>
              <a:cxnLst/>
              <a:rect l="l" t="t" r="r" b="b"/>
              <a:pathLst>
                <a:path w="108" h="260" extrusionOk="0">
                  <a:moveTo>
                    <a:pt x="1" y="1"/>
                  </a:moveTo>
                  <a:lnTo>
                    <a:pt x="1" y="260"/>
                  </a:lnTo>
                  <a:lnTo>
                    <a:pt x="108" y="260"/>
                  </a:lnTo>
                  <a:lnTo>
                    <a:pt x="108"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5979400" y="1035025"/>
              <a:ext cx="2700" cy="6500"/>
            </a:xfrm>
            <a:custGeom>
              <a:avLst/>
              <a:gdLst/>
              <a:ahLst/>
              <a:cxnLst/>
              <a:rect l="l" t="t" r="r" b="b"/>
              <a:pathLst>
                <a:path w="108" h="260" extrusionOk="0">
                  <a:moveTo>
                    <a:pt x="1" y="1"/>
                  </a:moveTo>
                  <a:lnTo>
                    <a:pt x="1" y="260"/>
                  </a:lnTo>
                  <a:lnTo>
                    <a:pt x="108" y="260"/>
                  </a:lnTo>
                  <a:lnTo>
                    <a:pt x="108"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6008400" y="1035025"/>
              <a:ext cx="2700" cy="6500"/>
            </a:xfrm>
            <a:custGeom>
              <a:avLst/>
              <a:gdLst/>
              <a:ahLst/>
              <a:cxnLst/>
              <a:rect l="l" t="t" r="r" b="b"/>
              <a:pathLst>
                <a:path w="108" h="260" extrusionOk="0">
                  <a:moveTo>
                    <a:pt x="1" y="1"/>
                  </a:moveTo>
                  <a:lnTo>
                    <a:pt x="1" y="260"/>
                  </a:lnTo>
                  <a:lnTo>
                    <a:pt x="108" y="260"/>
                  </a:lnTo>
                  <a:lnTo>
                    <a:pt x="108"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6037475" y="1035025"/>
              <a:ext cx="2675" cy="6500"/>
            </a:xfrm>
            <a:custGeom>
              <a:avLst/>
              <a:gdLst/>
              <a:ahLst/>
              <a:cxnLst/>
              <a:rect l="l" t="t" r="r" b="b"/>
              <a:pathLst>
                <a:path w="107" h="260" extrusionOk="0">
                  <a:moveTo>
                    <a:pt x="0" y="1"/>
                  </a:moveTo>
                  <a:lnTo>
                    <a:pt x="0" y="260"/>
                  </a:lnTo>
                  <a:lnTo>
                    <a:pt x="106" y="260"/>
                  </a:lnTo>
                  <a:lnTo>
                    <a:pt x="106"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6066500" y="1035025"/>
              <a:ext cx="2700" cy="6500"/>
            </a:xfrm>
            <a:custGeom>
              <a:avLst/>
              <a:gdLst/>
              <a:ahLst/>
              <a:cxnLst/>
              <a:rect l="l" t="t" r="r" b="b"/>
              <a:pathLst>
                <a:path w="108" h="260" extrusionOk="0">
                  <a:moveTo>
                    <a:pt x="1" y="1"/>
                  </a:moveTo>
                  <a:lnTo>
                    <a:pt x="1" y="260"/>
                  </a:lnTo>
                  <a:lnTo>
                    <a:pt x="108" y="260"/>
                  </a:lnTo>
                  <a:lnTo>
                    <a:pt x="108"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6095575" y="1035025"/>
              <a:ext cx="2675" cy="6500"/>
            </a:xfrm>
            <a:custGeom>
              <a:avLst/>
              <a:gdLst/>
              <a:ahLst/>
              <a:cxnLst/>
              <a:rect l="l" t="t" r="r" b="b"/>
              <a:pathLst>
                <a:path w="107" h="260" extrusionOk="0">
                  <a:moveTo>
                    <a:pt x="1" y="1"/>
                  </a:moveTo>
                  <a:lnTo>
                    <a:pt x="1" y="260"/>
                  </a:lnTo>
                  <a:lnTo>
                    <a:pt x="106" y="260"/>
                  </a:lnTo>
                  <a:lnTo>
                    <a:pt x="106"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5675650" y="748625"/>
              <a:ext cx="406775" cy="281225"/>
            </a:xfrm>
            <a:custGeom>
              <a:avLst/>
              <a:gdLst/>
              <a:ahLst/>
              <a:cxnLst/>
              <a:rect l="l" t="t" r="r" b="b"/>
              <a:pathLst>
                <a:path w="16271" h="11249" extrusionOk="0">
                  <a:moveTo>
                    <a:pt x="13957" y="1"/>
                  </a:moveTo>
                  <a:cubicBezTo>
                    <a:pt x="13888" y="1"/>
                    <a:pt x="13833" y="56"/>
                    <a:pt x="13833" y="124"/>
                  </a:cubicBezTo>
                  <a:lnTo>
                    <a:pt x="12792" y="8181"/>
                  </a:lnTo>
                  <a:cubicBezTo>
                    <a:pt x="12786" y="8221"/>
                    <a:pt x="12767" y="8257"/>
                    <a:pt x="12737" y="8282"/>
                  </a:cubicBezTo>
                  <a:lnTo>
                    <a:pt x="11735" y="9058"/>
                  </a:lnTo>
                  <a:cubicBezTo>
                    <a:pt x="11714" y="9074"/>
                    <a:pt x="11689" y="9081"/>
                    <a:pt x="11664" y="9081"/>
                  </a:cubicBezTo>
                  <a:cubicBezTo>
                    <a:pt x="11629" y="9081"/>
                    <a:pt x="11594" y="9066"/>
                    <a:pt x="11570" y="9036"/>
                  </a:cubicBezTo>
                  <a:cubicBezTo>
                    <a:pt x="11564" y="9027"/>
                    <a:pt x="11560" y="9019"/>
                    <a:pt x="11555" y="9009"/>
                  </a:cubicBezTo>
                  <a:lnTo>
                    <a:pt x="10544" y="6924"/>
                  </a:lnTo>
                  <a:cubicBezTo>
                    <a:pt x="10528" y="6878"/>
                    <a:pt x="10483" y="6849"/>
                    <a:pt x="10436" y="6849"/>
                  </a:cubicBezTo>
                  <a:cubicBezTo>
                    <a:pt x="10423" y="6849"/>
                    <a:pt x="10410" y="6851"/>
                    <a:pt x="10397" y="6856"/>
                  </a:cubicBezTo>
                  <a:cubicBezTo>
                    <a:pt x="10374" y="6863"/>
                    <a:pt x="10355" y="6878"/>
                    <a:pt x="10342" y="6898"/>
                  </a:cubicBezTo>
                  <a:lnTo>
                    <a:pt x="9298" y="8247"/>
                  </a:lnTo>
                  <a:lnTo>
                    <a:pt x="8135" y="9738"/>
                  </a:lnTo>
                  <a:lnTo>
                    <a:pt x="6975" y="8247"/>
                  </a:lnTo>
                  <a:lnTo>
                    <a:pt x="5949" y="6926"/>
                  </a:lnTo>
                  <a:cubicBezTo>
                    <a:pt x="5927" y="6892"/>
                    <a:pt x="5889" y="6874"/>
                    <a:pt x="5851" y="6874"/>
                  </a:cubicBezTo>
                  <a:cubicBezTo>
                    <a:pt x="5829" y="6874"/>
                    <a:pt x="5807" y="6880"/>
                    <a:pt x="5787" y="6893"/>
                  </a:cubicBezTo>
                  <a:cubicBezTo>
                    <a:pt x="5760" y="6912"/>
                    <a:pt x="5741" y="6941"/>
                    <a:pt x="5736" y="6973"/>
                  </a:cubicBezTo>
                  <a:lnTo>
                    <a:pt x="4646" y="10344"/>
                  </a:lnTo>
                  <a:lnTo>
                    <a:pt x="3492" y="4337"/>
                  </a:lnTo>
                  <a:lnTo>
                    <a:pt x="2331" y="10947"/>
                  </a:lnTo>
                  <a:lnTo>
                    <a:pt x="1168" y="10048"/>
                  </a:lnTo>
                  <a:lnTo>
                    <a:pt x="250" y="7435"/>
                  </a:lnTo>
                  <a:cubicBezTo>
                    <a:pt x="230" y="7385"/>
                    <a:pt x="182" y="7354"/>
                    <a:pt x="131" y="7354"/>
                  </a:cubicBezTo>
                  <a:cubicBezTo>
                    <a:pt x="117" y="7354"/>
                    <a:pt x="102" y="7357"/>
                    <a:pt x="87" y="7362"/>
                  </a:cubicBezTo>
                  <a:cubicBezTo>
                    <a:pt x="34" y="7381"/>
                    <a:pt x="1" y="7435"/>
                    <a:pt x="5" y="7492"/>
                  </a:cubicBezTo>
                  <a:lnTo>
                    <a:pt x="2" y="11248"/>
                  </a:lnTo>
                  <a:lnTo>
                    <a:pt x="16271" y="11248"/>
                  </a:lnTo>
                  <a:lnTo>
                    <a:pt x="16271" y="9000"/>
                  </a:lnTo>
                  <a:lnTo>
                    <a:pt x="15120" y="6774"/>
                  </a:lnTo>
                  <a:cubicBezTo>
                    <a:pt x="15112" y="6759"/>
                    <a:pt x="15106" y="6743"/>
                    <a:pt x="15105" y="6725"/>
                  </a:cubicBezTo>
                  <a:lnTo>
                    <a:pt x="14080" y="124"/>
                  </a:lnTo>
                  <a:cubicBezTo>
                    <a:pt x="14080" y="56"/>
                    <a:pt x="14025" y="1"/>
                    <a:pt x="139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5672875" y="746175"/>
              <a:ext cx="412225" cy="286350"/>
            </a:xfrm>
            <a:custGeom>
              <a:avLst/>
              <a:gdLst/>
              <a:ahLst/>
              <a:cxnLst/>
              <a:rect l="l" t="t" r="r" b="b"/>
              <a:pathLst>
                <a:path w="16489" h="11454" extrusionOk="0">
                  <a:moveTo>
                    <a:pt x="239" y="7551"/>
                  </a:moveTo>
                  <a:cubicBezTo>
                    <a:pt x="253" y="7551"/>
                    <a:pt x="253" y="7570"/>
                    <a:pt x="253" y="7570"/>
                  </a:cubicBezTo>
                  <a:lnTo>
                    <a:pt x="1185" y="10212"/>
                  </a:lnTo>
                  <a:lnTo>
                    <a:pt x="2510" y="11239"/>
                  </a:lnTo>
                  <a:lnTo>
                    <a:pt x="219" y="11239"/>
                  </a:lnTo>
                  <a:lnTo>
                    <a:pt x="219" y="7590"/>
                  </a:lnTo>
                  <a:cubicBezTo>
                    <a:pt x="219" y="7563"/>
                    <a:pt x="224" y="7551"/>
                    <a:pt x="239" y="7551"/>
                  </a:cubicBezTo>
                  <a:close/>
                  <a:moveTo>
                    <a:pt x="14068" y="209"/>
                  </a:moveTo>
                  <a:cubicBezTo>
                    <a:pt x="14087" y="209"/>
                    <a:pt x="14087" y="222"/>
                    <a:pt x="14087" y="237"/>
                  </a:cubicBezTo>
                  <a:lnTo>
                    <a:pt x="15110" y="6850"/>
                  </a:lnTo>
                  <a:cubicBezTo>
                    <a:pt x="15114" y="6876"/>
                    <a:pt x="15123" y="6905"/>
                    <a:pt x="15137" y="6930"/>
                  </a:cubicBezTo>
                  <a:lnTo>
                    <a:pt x="16274" y="9125"/>
                  </a:lnTo>
                  <a:lnTo>
                    <a:pt x="16274" y="11239"/>
                  </a:lnTo>
                  <a:lnTo>
                    <a:pt x="2512" y="11239"/>
                  </a:lnTo>
                  <a:lnTo>
                    <a:pt x="3603" y="5024"/>
                  </a:lnTo>
                  <a:lnTo>
                    <a:pt x="4735" y="10876"/>
                  </a:lnTo>
                  <a:lnTo>
                    <a:pt x="5952" y="7107"/>
                  </a:lnTo>
                  <a:cubicBezTo>
                    <a:pt x="5957" y="7094"/>
                    <a:pt x="5963" y="7094"/>
                    <a:pt x="5977" y="7094"/>
                  </a:cubicBezTo>
                  <a:lnTo>
                    <a:pt x="8246" y="10023"/>
                  </a:lnTo>
                  <a:lnTo>
                    <a:pt x="10539" y="7064"/>
                  </a:lnTo>
                  <a:lnTo>
                    <a:pt x="10453" y="6999"/>
                  </a:lnTo>
                  <a:lnTo>
                    <a:pt x="10560" y="7071"/>
                  </a:lnTo>
                  <a:lnTo>
                    <a:pt x="11571" y="9157"/>
                  </a:lnTo>
                  <a:cubicBezTo>
                    <a:pt x="11601" y="9220"/>
                    <a:pt x="11657" y="9268"/>
                    <a:pt x="11726" y="9284"/>
                  </a:cubicBezTo>
                  <a:cubicBezTo>
                    <a:pt x="11743" y="9288"/>
                    <a:pt x="11761" y="9291"/>
                    <a:pt x="11778" y="9291"/>
                  </a:cubicBezTo>
                  <a:cubicBezTo>
                    <a:pt x="11827" y="9291"/>
                    <a:pt x="11874" y="9274"/>
                    <a:pt x="11912" y="9244"/>
                  </a:cubicBezTo>
                  <a:lnTo>
                    <a:pt x="12914" y="8468"/>
                  </a:lnTo>
                  <a:cubicBezTo>
                    <a:pt x="12966" y="8425"/>
                    <a:pt x="13000" y="8364"/>
                    <a:pt x="13009" y="8297"/>
                  </a:cubicBezTo>
                  <a:lnTo>
                    <a:pt x="14050" y="240"/>
                  </a:lnTo>
                  <a:cubicBezTo>
                    <a:pt x="14053" y="209"/>
                    <a:pt x="14048" y="209"/>
                    <a:pt x="14068" y="209"/>
                  </a:cubicBezTo>
                  <a:close/>
                  <a:moveTo>
                    <a:pt x="14068" y="1"/>
                  </a:moveTo>
                  <a:cubicBezTo>
                    <a:pt x="13949" y="5"/>
                    <a:pt x="13852" y="96"/>
                    <a:pt x="13840" y="215"/>
                  </a:cubicBezTo>
                  <a:lnTo>
                    <a:pt x="12813" y="8264"/>
                  </a:lnTo>
                  <a:cubicBezTo>
                    <a:pt x="12811" y="8275"/>
                    <a:pt x="12807" y="8285"/>
                    <a:pt x="12799" y="8292"/>
                  </a:cubicBezTo>
                  <a:lnTo>
                    <a:pt x="11794" y="9071"/>
                  </a:lnTo>
                  <a:lnTo>
                    <a:pt x="11861" y="9154"/>
                  </a:lnTo>
                  <a:lnTo>
                    <a:pt x="11861" y="9154"/>
                  </a:lnTo>
                  <a:lnTo>
                    <a:pt x="11778" y="9058"/>
                  </a:lnTo>
                  <a:lnTo>
                    <a:pt x="10767" y="6972"/>
                  </a:lnTo>
                  <a:cubicBezTo>
                    <a:pt x="10732" y="6900"/>
                    <a:pt x="10664" y="6850"/>
                    <a:pt x="10585" y="6841"/>
                  </a:cubicBezTo>
                  <a:cubicBezTo>
                    <a:pt x="10578" y="6840"/>
                    <a:pt x="10571" y="6840"/>
                    <a:pt x="10563" y="6840"/>
                  </a:cubicBezTo>
                  <a:cubicBezTo>
                    <a:pt x="10494" y="6840"/>
                    <a:pt x="10427" y="6872"/>
                    <a:pt x="10386" y="6927"/>
                  </a:cubicBezTo>
                  <a:lnTo>
                    <a:pt x="8252" y="9668"/>
                  </a:lnTo>
                  <a:lnTo>
                    <a:pt x="6153" y="6955"/>
                  </a:lnTo>
                  <a:cubicBezTo>
                    <a:pt x="6112" y="6899"/>
                    <a:pt x="6047" y="6866"/>
                    <a:pt x="5979" y="6866"/>
                  </a:cubicBezTo>
                  <a:cubicBezTo>
                    <a:pt x="5965" y="6866"/>
                    <a:pt x="5952" y="6868"/>
                    <a:pt x="5938" y="6870"/>
                  </a:cubicBezTo>
                  <a:cubicBezTo>
                    <a:pt x="5853" y="6887"/>
                    <a:pt x="5783" y="6951"/>
                    <a:pt x="5758" y="7034"/>
                  </a:cubicBezTo>
                  <a:lnTo>
                    <a:pt x="4796" y="10020"/>
                  </a:lnTo>
                  <a:lnTo>
                    <a:pt x="3603" y="3848"/>
                  </a:lnTo>
                  <a:lnTo>
                    <a:pt x="2362" y="10853"/>
                  </a:lnTo>
                  <a:lnTo>
                    <a:pt x="1364" y="10082"/>
                  </a:lnTo>
                  <a:lnTo>
                    <a:pt x="456" y="7499"/>
                  </a:lnTo>
                  <a:cubicBezTo>
                    <a:pt x="427" y="7402"/>
                    <a:pt x="337" y="7338"/>
                    <a:pt x="239" y="7338"/>
                  </a:cubicBezTo>
                  <a:cubicBezTo>
                    <a:pt x="227" y="7338"/>
                    <a:pt x="215" y="7339"/>
                    <a:pt x="203" y="7341"/>
                  </a:cubicBezTo>
                  <a:cubicBezTo>
                    <a:pt x="84" y="7365"/>
                    <a:pt x="0" y="7470"/>
                    <a:pt x="6" y="7591"/>
                  </a:cubicBezTo>
                  <a:lnTo>
                    <a:pt x="6" y="11453"/>
                  </a:lnTo>
                  <a:lnTo>
                    <a:pt x="16489" y="11453"/>
                  </a:lnTo>
                  <a:lnTo>
                    <a:pt x="16489" y="9082"/>
                  </a:lnTo>
                  <a:lnTo>
                    <a:pt x="15320" y="6815"/>
                  </a:lnTo>
                  <a:lnTo>
                    <a:pt x="14298" y="215"/>
                  </a:lnTo>
                  <a:cubicBezTo>
                    <a:pt x="14288" y="94"/>
                    <a:pt x="14188" y="2"/>
                    <a:pt x="1406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5675650" y="788050"/>
              <a:ext cx="406850" cy="241900"/>
            </a:xfrm>
            <a:custGeom>
              <a:avLst/>
              <a:gdLst/>
              <a:ahLst/>
              <a:cxnLst/>
              <a:rect l="l" t="t" r="r" b="b"/>
              <a:pathLst>
                <a:path w="16274" h="9676" extrusionOk="0">
                  <a:moveTo>
                    <a:pt x="2316" y="0"/>
                  </a:moveTo>
                  <a:cubicBezTo>
                    <a:pt x="2256" y="0"/>
                    <a:pt x="2203" y="42"/>
                    <a:pt x="2191" y="103"/>
                  </a:cubicBezTo>
                  <a:lnTo>
                    <a:pt x="1168" y="5779"/>
                  </a:lnTo>
                  <a:cubicBezTo>
                    <a:pt x="1165" y="5794"/>
                    <a:pt x="1159" y="5809"/>
                    <a:pt x="1150" y="5822"/>
                  </a:cubicBezTo>
                  <a:lnTo>
                    <a:pt x="1" y="7742"/>
                  </a:lnTo>
                  <a:lnTo>
                    <a:pt x="1" y="9676"/>
                  </a:lnTo>
                  <a:lnTo>
                    <a:pt x="16271" y="9676"/>
                  </a:lnTo>
                  <a:lnTo>
                    <a:pt x="16273" y="6434"/>
                  </a:lnTo>
                  <a:cubicBezTo>
                    <a:pt x="16273" y="6382"/>
                    <a:pt x="16242" y="6334"/>
                    <a:pt x="16193" y="6315"/>
                  </a:cubicBezTo>
                  <a:cubicBezTo>
                    <a:pt x="16178" y="6309"/>
                    <a:pt x="16163" y="6307"/>
                    <a:pt x="16147" y="6307"/>
                  </a:cubicBezTo>
                  <a:cubicBezTo>
                    <a:pt x="16097" y="6307"/>
                    <a:pt x="16049" y="6337"/>
                    <a:pt x="16029" y="6387"/>
                  </a:cubicBezTo>
                  <a:lnTo>
                    <a:pt x="15111" y="8633"/>
                  </a:lnTo>
                  <a:lnTo>
                    <a:pt x="13949" y="9406"/>
                  </a:lnTo>
                  <a:lnTo>
                    <a:pt x="12786" y="8891"/>
                  </a:lnTo>
                  <a:lnTo>
                    <a:pt x="11624" y="8891"/>
                  </a:lnTo>
                  <a:lnTo>
                    <a:pt x="10534" y="5991"/>
                  </a:lnTo>
                  <a:cubicBezTo>
                    <a:pt x="10528" y="5970"/>
                    <a:pt x="10514" y="5952"/>
                    <a:pt x="10498" y="5938"/>
                  </a:cubicBezTo>
                  <a:cubicBezTo>
                    <a:pt x="10474" y="5917"/>
                    <a:pt x="10445" y="5907"/>
                    <a:pt x="10416" y="5907"/>
                  </a:cubicBezTo>
                  <a:cubicBezTo>
                    <a:pt x="10381" y="5907"/>
                    <a:pt x="10346" y="5922"/>
                    <a:pt x="10321" y="5950"/>
                  </a:cubicBezTo>
                  <a:lnTo>
                    <a:pt x="9298" y="7086"/>
                  </a:lnTo>
                  <a:lnTo>
                    <a:pt x="8135" y="8365"/>
                  </a:lnTo>
                  <a:lnTo>
                    <a:pt x="6975" y="7086"/>
                  </a:lnTo>
                  <a:lnTo>
                    <a:pt x="5928" y="5927"/>
                  </a:lnTo>
                  <a:cubicBezTo>
                    <a:pt x="5919" y="5916"/>
                    <a:pt x="5909" y="5909"/>
                    <a:pt x="5897" y="5901"/>
                  </a:cubicBezTo>
                  <a:cubicBezTo>
                    <a:pt x="5878" y="5890"/>
                    <a:pt x="5857" y="5885"/>
                    <a:pt x="5836" y="5885"/>
                  </a:cubicBezTo>
                  <a:cubicBezTo>
                    <a:pt x="5791" y="5885"/>
                    <a:pt x="5748" y="5909"/>
                    <a:pt x="5726" y="5950"/>
                  </a:cubicBezTo>
                  <a:lnTo>
                    <a:pt x="4716" y="7742"/>
                  </a:lnTo>
                  <a:cubicBezTo>
                    <a:pt x="4715" y="7745"/>
                    <a:pt x="4713" y="7746"/>
                    <a:pt x="4712" y="7749"/>
                  </a:cubicBezTo>
                  <a:cubicBezTo>
                    <a:pt x="4687" y="7786"/>
                    <a:pt x="4648" y="7805"/>
                    <a:pt x="4607" y="7805"/>
                  </a:cubicBezTo>
                  <a:cubicBezTo>
                    <a:pt x="4583" y="7805"/>
                    <a:pt x="4559" y="7798"/>
                    <a:pt x="4538" y="7785"/>
                  </a:cubicBezTo>
                  <a:lnTo>
                    <a:pt x="3536" y="7116"/>
                  </a:lnTo>
                  <a:cubicBezTo>
                    <a:pt x="3504" y="7098"/>
                    <a:pt x="3485" y="7067"/>
                    <a:pt x="3481" y="7031"/>
                  </a:cubicBezTo>
                  <a:lnTo>
                    <a:pt x="2440" y="103"/>
                  </a:lnTo>
                  <a:cubicBezTo>
                    <a:pt x="2429" y="51"/>
                    <a:pt x="2389" y="11"/>
                    <a:pt x="2339" y="2"/>
                  </a:cubicBezTo>
                  <a:cubicBezTo>
                    <a:pt x="2331" y="1"/>
                    <a:pt x="2324" y="0"/>
                    <a:pt x="231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5893225" y="762025"/>
              <a:ext cx="95425" cy="5350"/>
            </a:xfrm>
            <a:custGeom>
              <a:avLst/>
              <a:gdLst/>
              <a:ahLst/>
              <a:cxnLst/>
              <a:rect l="l" t="t" r="r" b="b"/>
              <a:pathLst>
                <a:path w="3817" h="214" extrusionOk="0">
                  <a:moveTo>
                    <a:pt x="108" y="1"/>
                  </a:moveTo>
                  <a:cubicBezTo>
                    <a:pt x="48" y="1"/>
                    <a:pt x="1" y="48"/>
                    <a:pt x="1" y="107"/>
                  </a:cubicBezTo>
                  <a:cubicBezTo>
                    <a:pt x="2" y="166"/>
                    <a:pt x="50" y="212"/>
                    <a:pt x="108" y="214"/>
                  </a:cubicBezTo>
                  <a:lnTo>
                    <a:pt x="3710" y="214"/>
                  </a:lnTo>
                  <a:cubicBezTo>
                    <a:pt x="3768" y="212"/>
                    <a:pt x="3815" y="166"/>
                    <a:pt x="3817" y="107"/>
                  </a:cubicBezTo>
                  <a:cubicBezTo>
                    <a:pt x="3817" y="48"/>
                    <a:pt x="3769" y="1"/>
                    <a:pt x="371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5893225" y="783100"/>
              <a:ext cx="95425" cy="5350"/>
            </a:xfrm>
            <a:custGeom>
              <a:avLst/>
              <a:gdLst/>
              <a:ahLst/>
              <a:cxnLst/>
              <a:rect l="l" t="t" r="r" b="b"/>
              <a:pathLst>
                <a:path w="3817" h="214" extrusionOk="0">
                  <a:moveTo>
                    <a:pt x="108" y="1"/>
                  </a:moveTo>
                  <a:cubicBezTo>
                    <a:pt x="48" y="1"/>
                    <a:pt x="1" y="48"/>
                    <a:pt x="1" y="106"/>
                  </a:cubicBezTo>
                  <a:cubicBezTo>
                    <a:pt x="2" y="164"/>
                    <a:pt x="50" y="212"/>
                    <a:pt x="108" y="213"/>
                  </a:cubicBezTo>
                  <a:lnTo>
                    <a:pt x="3710" y="213"/>
                  </a:lnTo>
                  <a:cubicBezTo>
                    <a:pt x="3768" y="212"/>
                    <a:pt x="3815" y="164"/>
                    <a:pt x="3817" y="106"/>
                  </a:cubicBezTo>
                  <a:cubicBezTo>
                    <a:pt x="3817" y="48"/>
                    <a:pt x="3769" y="1"/>
                    <a:pt x="371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5893225" y="804125"/>
              <a:ext cx="95425" cy="5400"/>
            </a:xfrm>
            <a:custGeom>
              <a:avLst/>
              <a:gdLst/>
              <a:ahLst/>
              <a:cxnLst/>
              <a:rect l="l" t="t" r="r" b="b"/>
              <a:pathLst>
                <a:path w="3817" h="216" extrusionOk="0">
                  <a:moveTo>
                    <a:pt x="108" y="1"/>
                  </a:moveTo>
                  <a:cubicBezTo>
                    <a:pt x="48" y="1"/>
                    <a:pt x="1" y="48"/>
                    <a:pt x="1" y="108"/>
                  </a:cubicBezTo>
                  <a:cubicBezTo>
                    <a:pt x="1" y="166"/>
                    <a:pt x="50" y="215"/>
                    <a:pt x="108" y="215"/>
                  </a:cubicBezTo>
                  <a:lnTo>
                    <a:pt x="3710" y="215"/>
                  </a:lnTo>
                  <a:cubicBezTo>
                    <a:pt x="3769" y="215"/>
                    <a:pt x="3817" y="166"/>
                    <a:pt x="3817" y="108"/>
                  </a:cubicBezTo>
                  <a:cubicBezTo>
                    <a:pt x="3817" y="48"/>
                    <a:pt x="3769" y="1"/>
                    <a:pt x="371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5893225" y="825200"/>
              <a:ext cx="95425" cy="5350"/>
            </a:xfrm>
            <a:custGeom>
              <a:avLst/>
              <a:gdLst/>
              <a:ahLst/>
              <a:cxnLst/>
              <a:rect l="l" t="t" r="r" b="b"/>
              <a:pathLst>
                <a:path w="3817" h="214" extrusionOk="0">
                  <a:moveTo>
                    <a:pt x="108" y="1"/>
                  </a:moveTo>
                  <a:cubicBezTo>
                    <a:pt x="50" y="2"/>
                    <a:pt x="2" y="48"/>
                    <a:pt x="1" y="108"/>
                  </a:cubicBezTo>
                  <a:cubicBezTo>
                    <a:pt x="1" y="166"/>
                    <a:pt x="50" y="213"/>
                    <a:pt x="108" y="213"/>
                  </a:cubicBezTo>
                  <a:lnTo>
                    <a:pt x="3710" y="213"/>
                  </a:lnTo>
                  <a:cubicBezTo>
                    <a:pt x="3769" y="213"/>
                    <a:pt x="3817" y="166"/>
                    <a:pt x="3817" y="108"/>
                  </a:cubicBezTo>
                  <a:cubicBezTo>
                    <a:pt x="3815" y="48"/>
                    <a:pt x="3768" y="2"/>
                    <a:pt x="371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5893225" y="846300"/>
              <a:ext cx="95425" cy="5350"/>
            </a:xfrm>
            <a:custGeom>
              <a:avLst/>
              <a:gdLst/>
              <a:ahLst/>
              <a:cxnLst/>
              <a:rect l="l" t="t" r="r" b="b"/>
              <a:pathLst>
                <a:path w="3817" h="214" extrusionOk="0">
                  <a:moveTo>
                    <a:pt x="108" y="1"/>
                  </a:moveTo>
                  <a:cubicBezTo>
                    <a:pt x="48" y="1"/>
                    <a:pt x="1" y="48"/>
                    <a:pt x="1" y="108"/>
                  </a:cubicBezTo>
                  <a:cubicBezTo>
                    <a:pt x="2" y="166"/>
                    <a:pt x="50" y="214"/>
                    <a:pt x="108" y="214"/>
                  </a:cubicBezTo>
                  <a:lnTo>
                    <a:pt x="3710" y="214"/>
                  </a:lnTo>
                  <a:cubicBezTo>
                    <a:pt x="3768" y="214"/>
                    <a:pt x="3815" y="166"/>
                    <a:pt x="3817" y="108"/>
                  </a:cubicBezTo>
                  <a:cubicBezTo>
                    <a:pt x="3817" y="48"/>
                    <a:pt x="3769" y="1"/>
                    <a:pt x="371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5893225" y="867375"/>
              <a:ext cx="95425" cy="5350"/>
            </a:xfrm>
            <a:custGeom>
              <a:avLst/>
              <a:gdLst/>
              <a:ahLst/>
              <a:cxnLst/>
              <a:rect l="l" t="t" r="r" b="b"/>
              <a:pathLst>
                <a:path w="3817" h="214" extrusionOk="0">
                  <a:moveTo>
                    <a:pt x="108" y="0"/>
                  </a:moveTo>
                  <a:cubicBezTo>
                    <a:pt x="48" y="0"/>
                    <a:pt x="1" y="48"/>
                    <a:pt x="1" y="108"/>
                  </a:cubicBezTo>
                  <a:cubicBezTo>
                    <a:pt x="1" y="166"/>
                    <a:pt x="50" y="213"/>
                    <a:pt x="108" y="213"/>
                  </a:cubicBezTo>
                  <a:lnTo>
                    <a:pt x="3710" y="213"/>
                  </a:lnTo>
                  <a:cubicBezTo>
                    <a:pt x="3769" y="213"/>
                    <a:pt x="3817" y="166"/>
                    <a:pt x="3817" y="108"/>
                  </a:cubicBezTo>
                  <a:cubicBezTo>
                    <a:pt x="3817" y="48"/>
                    <a:pt x="3769" y="0"/>
                    <a:pt x="371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5872825" y="762025"/>
              <a:ext cx="16600" cy="5350"/>
            </a:xfrm>
            <a:custGeom>
              <a:avLst/>
              <a:gdLst/>
              <a:ahLst/>
              <a:cxnLst/>
              <a:rect l="l" t="t" r="r" b="b"/>
              <a:pathLst>
                <a:path w="664" h="214" extrusionOk="0">
                  <a:moveTo>
                    <a:pt x="107" y="1"/>
                  </a:moveTo>
                  <a:cubicBezTo>
                    <a:pt x="48" y="1"/>
                    <a:pt x="1" y="48"/>
                    <a:pt x="1" y="107"/>
                  </a:cubicBezTo>
                  <a:cubicBezTo>
                    <a:pt x="1" y="166"/>
                    <a:pt x="48" y="214"/>
                    <a:pt x="107" y="214"/>
                  </a:cubicBezTo>
                  <a:lnTo>
                    <a:pt x="558" y="214"/>
                  </a:lnTo>
                  <a:cubicBezTo>
                    <a:pt x="616" y="212"/>
                    <a:pt x="663" y="166"/>
                    <a:pt x="663" y="107"/>
                  </a:cubicBezTo>
                  <a:cubicBezTo>
                    <a:pt x="663" y="48"/>
                    <a:pt x="616" y="1"/>
                    <a:pt x="55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5872825" y="783100"/>
              <a:ext cx="16600" cy="5350"/>
            </a:xfrm>
            <a:custGeom>
              <a:avLst/>
              <a:gdLst/>
              <a:ahLst/>
              <a:cxnLst/>
              <a:rect l="l" t="t" r="r" b="b"/>
              <a:pathLst>
                <a:path w="664" h="214" extrusionOk="0">
                  <a:moveTo>
                    <a:pt x="107" y="1"/>
                  </a:moveTo>
                  <a:cubicBezTo>
                    <a:pt x="48" y="1"/>
                    <a:pt x="1" y="48"/>
                    <a:pt x="1" y="106"/>
                  </a:cubicBezTo>
                  <a:cubicBezTo>
                    <a:pt x="1" y="166"/>
                    <a:pt x="48" y="213"/>
                    <a:pt x="107" y="213"/>
                  </a:cubicBezTo>
                  <a:lnTo>
                    <a:pt x="558" y="213"/>
                  </a:lnTo>
                  <a:cubicBezTo>
                    <a:pt x="616" y="212"/>
                    <a:pt x="663" y="164"/>
                    <a:pt x="663" y="106"/>
                  </a:cubicBezTo>
                  <a:cubicBezTo>
                    <a:pt x="663" y="48"/>
                    <a:pt x="616" y="1"/>
                    <a:pt x="55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5872825" y="804125"/>
              <a:ext cx="16600" cy="5400"/>
            </a:xfrm>
            <a:custGeom>
              <a:avLst/>
              <a:gdLst/>
              <a:ahLst/>
              <a:cxnLst/>
              <a:rect l="l" t="t" r="r" b="b"/>
              <a:pathLst>
                <a:path w="664" h="216" extrusionOk="0">
                  <a:moveTo>
                    <a:pt x="107" y="1"/>
                  </a:moveTo>
                  <a:cubicBezTo>
                    <a:pt x="48" y="1"/>
                    <a:pt x="1" y="48"/>
                    <a:pt x="1" y="108"/>
                  </a:cubicBezTo>
                  <a:cubicBezTo>
                    <a:pt x="1" y="166"/>
                    <a:pt x="48" y="215"/>
                    <a:pt x="107" y="215"/>
                  </a:cubicBezTo>
                  <a:lnTo>
                    <a:pt x="558" y="215"/>
                  </a:lnTo>
                  <a:cubicBezTo>
                    <a:pt x="616" y="215"/>
                    <a:pt x="663" y="166"/>
                    <a:pt x="663" y="108"/>
                  </a:cubicBezTo>
                  <a:cubicBezTo>
                    <a:pt x="663" y="48"/>
                    <a:pt x="616" y="1"/>
                    <a:pt x="55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5872825" y="825200"/>
              <a:ext cx="16600" cy="5350"/>
            </a:xfrm>
            <a:custGeom>
              <a:avLst/>
              <a:gdLst/>
              <a:ahLst/>
              <a:cxnLst/>
              <a:rect l="l" t="t" r="r" b="b"/>
              <a:pathLst>
                <a:path w="664" h="214" extrusionOk="0">
                  <a:moveTo>
                    <a:pt x="107" y="1"/>
                  </a:moveTo>
                  <a:cubicBezTo>
                    <a:pt x="48" y="1"/>
                    <a:pt x="1" y="48"/>
                    <a:pt x="1" y="108"/>
                  </a:cubicBezTo>
                  <a:cubicBezTo>
                    <a:pt x="1" y="166"/>
                    <a:pt x="48" y="213"/>
                    <a:pt x="107" y="213"/>
                  </a:cubicBezTo>
                  <a:lnTo>
                    <a:pt x="558" y="213"/>
                  </a:lnTo>
                  <a:cubicBezTo>
                    <a:pt x="616" y="213"/>
                    <a:pt x="663" y="166"/>
                    <a:pt x="663" y="108"/>
                  </a:cubicBezTo>
                  <a:cubicBezTo>
                    <a:pt x="663" y="48"/>
                    <a:pt x="616" y="2"/>
                    <a:pt x="55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5872825" y="846300"/>
              <a:ext cx="16600" cy="5350"/>
            </a:xfrm>
            <a:custGeom>
              <a:avLst/>
              <a:gdLst/>
              <a:ahLst/>
              <a:cxnLst/>
              <a:rect l="l" t="t" r="r" b="b"/>
              <a:pathLst>
                <a:path w="664" h="214" extrusionOk="0">
                  <a:moveTo>
                    <a:pt x="107" y="1"/>
                  </a:moveTo>
                  <a:cubicBezTo>
                    <a:pt x="48" y="1"/>
                    <a:pt x="1" y="48"/>
                    <a:pt x="1" y="108"/>
                  </a:cubicBezTo>
                  <a:cubicBezTo>
                    <a:pt x="1" y="166"/>
                    <a:pt x="48" y="214"/>
                    <a:pt x="107" y="214"/>
                  </a:cubicBezTo>
                  <a:lnTo>
                    <a:pt x="558" y="214"/>
                  </a:lnTo>
                  <a:cubicBezTo>
                    <a:pt x="616" y="214"/>
                    <a:pt x="663" y="166"/>
                    <a:pt x="663" y="108"/>
                  </a:cubicBezTo>
                  <a:cubicBezTo>
                    <a:pt x="663" y="48"/>
                    <a:pt x="616" y="1"/>
                    <a:pt x="55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872825" y="867375"/>
              <a:ext cx="16600" cy="5350"/>
            </a:xfrm>
            <a:custGeom>
              <a:avLst/>
              <a:gdLst/>
              <a:ahLst/>
              <a:cxnLst/>
              <a:rect l="l" t="t" r="r" b="b"/>
              <a:pathLst>
                <a:path w="664" h="214" extrusionOk="0">
                  <a:moveTo>
                    <a:pt x="107" y="0"/>
                  </a:moveTo>
                  <a:cubicBezTo>
                    <a:pt x="48" y="0"/>
                    <a:pt x="1" y="48"/>
                    <a:pt x="1" y="108"/>
                  </a:cubicBezTo>
                  <a:cubicBezTo>
                    <a:pt x="1" y="166"/>
                    <a:pt x="48" y="213"/>
                    <a:pt x="107" y="213"/>
                  </a:cubicBezTo>
                  <a:lnTo>
                    <a:pt x="558" y="213"/>
                  </a:lnTo>
                  <a:cubicBezTo>
                    <a:pt x="616" y="213"/>
                    <a:pt x="663" y="166"/>
                    <a:pt x="663" y="108"/>
                  </a:cubicBezTo>
                  <a:cubicBezTo>
                    <a:pt x="663" y="48"/>
                    <a:pt x="616" y="0"/>
                    <a:pt x="55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4447300" y="1644425"/>
              <a:ext cx="157625" cy="211150"/>
            </a:xfrm>
            <a:custGeom>
              <a:avLst/>
              <a:gdLst/>
              <a:ahLst/>
              <a:cxnLst/>
              <a:rect l="l" t="t" r="r" b="b"/>
              <a:pathLst>
                <a:path w="6305" h="8446" extrusionOk="0">
                  <a:moveTo>
                    <a:pt x="0" y="0"/>
                  </a:moveTo>
                  <a:lnTo>
                    <a:pt x="0" y="8445"/>
                  </a:lnTo>
                  <a:lnTo>
                    <a:pt x="6304" y="8445"/>
                  </a:lnTo>
                  <a:lnTo>
                    <a:pt x="6304" y="1721"/>
                  </a:lnTo>
                  <a:lnTo>
                    <a:pt x="442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4456525" y="1637275"/>
              <a:ext cx="157600" cy="211150"/>
            </a:xfrm>
            <a:custGeom>
              <a:avLst/>
              <a:gdLst/>
              <a:ahLst/>
              <a:cxnLst/>
              <a:rect l="l" t="t" r="r" b="b"/>
              <a:pathLst>
                <a:path w="6304" h="8446" extrusionOk="0">
                  <a:moveTo>
                    <a:pt x="0" y="0"/>
                  </a:moveTo>
                  <a:lnTo>
                    <a:pt x="0" y="8445"/>
                  </a:lnTo>
                  <a:lnTo>
                    <a:pt x="6303" y="8445"/>
                  </a:lnTo>
                  <a:lnTo>
                    <a:pt x="6303" y="1721"/>
                  </a:lnTo>
                  <a:lnTo>
                    <a:pt x="44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7"/>
            <p:cNvSpPr/>
            <p:nvPr/>
          </p:nvSpPr>
          <p:spPr>
            <a:xfrm>
              <a:off x="4454100" y="1634625"/>
              <a:ext cx="162950" cy="216475"/>
            </a:xfrm>
            <a:custGeom>
              <a:avLst/>
              <a:gdLst/>
              <a:ahLst/>
              <a:cxnLst/>
              <a:rect l="l" t="t" r="r" b="b"/>
              <a:pathLst>
                <a:path w="6518" h="8659" extrusionOk="0">
                  <a:moveTo>
                    <a:pt x="4481" y="213"/>
                  </a:moveTo>
                  <a:lnTo>
                    <a:pt x="6291" y="1875"/>
                  </a:lnTo>
                  <a:lnTo>
                    <a:pt x="6291" y="8444"/>
                  </a:lnTo>
                  <a:lnTo>
                    <a:pt x="203" y="8444"/>
                  </a:lnTo>
                  <a:lnTo>
                    <a:pt x="203" y="213"/>
                  </a:lnTo>
                  <a:close/>
                  <a:moveTo>
                    <a:pt x="108" y="0"/>
                  </a:moveTo>
                  <a:cubicBezTo>
                    <a:pt x="48" y="0"/>
                    <a:pt x="1" y="48"/>
                    <a:pt x="1" y="106"/>
                  </a:cubicBezTo>
                  <a:lnTo>
                    <a:pt x="1" y="8551"/>
                  </a:lnTo>
                  <a:cubicBezTo>
                    <a:pt x="1" y="8611"/>
                    <a:pt x="48" y="8659"/>
                    <a:pt x="108" y="8659"/>
                  </a:cubicBezTo>
                  <a:lnTo>
                    <a:pt x="6400" y="8659"/>
                  </a:lnTo>
                  <a:lnTo>
                    <a:pt x="6400" y="8657"/>
                  </a:lnTo>
                  <a:cubicBezTo>
                    <a:pt x="6405" y="8659"/>
                    <a:pt x="6408" y="8659"/>
                    <a:pt x="6412" y="8659"/>
                  </a:cubicBezTo>
                  <a:cubicBezTo>
                    <a:pt x="6470" y="8657"/>
                    <a:pt x="6518" y="8609"/>
                    <a:pt x="6518" y="8551"/>
                  </a:cubicBezTo>
                  <a:lnTo>
                    <a:pt x="6518" y="1827"/>
                  </a:lnTo>
                  <a:cubicBezTo>
                    <a:pt x="6518" y="1798"/>
                    <a:pt x="6506" y="1769"/>
                    <a:pt x="6484" y="1748"/>
                  </a:cubicBezTo>
                  <a:lnTo>
                    <a:pt x="4607" y="30"/>
                  </a:lnTo>
                  <a:cubicBezTo>
                    <a:pt x="4588" y="11"/>
                    <a:pt x="4561" y="0"/>
                    <a:pt x="453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4555700" y="1637275"/>
              <a:ext cx="58425" cy="50575"/>
            </a:xfrm>
            <a:custGeom>
              <a:avLst/>
              <a:gdLst/>
              <a:ahLst/>
              <a:cxnLst/>
              <a:rect l="l" t="t" r="r" b="b"/>
              <a:pathLst>
                <a:path w="2337" h="2023" extrusionOk="0">
                  <a:moveTo>
                    <a:pt x="460" y="0"/>
                  </a:moveTo>
                  <a:lnTo>
                    <a:pt x="0" y="2022"/>
                  </a:lnTo>
                  <a:lnTo>
                    <a:pt x="0" y="2022"/>
                  </a:lnTo>
                  <a:lnTo>
                    <a:pt x="2336" y="1721"/>
                  </a:lnTo>
                  <a:lnTo>
                    <a:pt x="46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4552900" y="1634625"/>
              <a:ext cx="64225" cy="55900"/>
            </a:xfrm>
            <a:custGeom>
              <a:avLst/>
              <a:gdLst/>
              <a:ahLst/>
              <a:cxnLst/>
              <a:rect l="l" t="t" r="r" b="b"/>
              <a:pathLst>
                <a:path w="2569" h="2236" extrusionOk="0">
                  <a:moveTo>
                    <a:pt x="636" y="316"/>
                  </a:moveTo>
                  <a:lnTo>
                    <a:pt x="2207" y="1757"/>
                  </a:lnTo>
                  <a:lnTo>
                    <a:pt x="250" y="2009"/>
                  </a:lnTo>
                  <a:lnTo>
                    <a:pt x="250" y="2009"/>
                  </a:lnTo>
                  <a:lnTo>
                    <a:pt x="636" y="316"/>
                  </a:lnTo>
                  <a:close/>
                  <a:moveTo>
                    <a:pt x="571" y="1"/>
                  </a:moveTo>
                  <a:cubicBezTo>
                    <a:pt x="523" y="1"/>
                    <a:pt x="479" y="34"/>
                    <a:pt x="468" y="82"/>
                  </a:cubicBezTo>
                  <a:lnTo>
                    <a:pt x="6" y="2103"/>
                  </a:lnTo>
                  <a:cubicBezTo>
                    <a:pt x="0" y="2137"/>
                    <a:pt x="9" y="2173"/>
                    <a:pt x="33" y="2198"/>
                  </a:cubicBezTo>
                  <a:cubicBezTo>
                    <a:pt x="52" y="2220"/>
                    <a:pt x="81" y="2234"/>
                    <a:pt x="112" y="2235"/>
                  </a:cubicBezTo>
                  <a:lnTo>
                    <a:pt x="112" y="2234"/>
                  </a:lnTo>
                  <a:lnTo>
                    <a:pt x="115" y="2232"/>
                  </a:lnTo>
                  <a:lnTo>
                    <a:pt x="2462" y="1933"/>
                  </a:lnTo>
                  <a:cubicBezTo>
                    <a:pt x="2488" y="1932"/>
                    <a:pt x="2512" y="1918"/>
                    <a:pt x="2530" y="1899"/>
                  </a:cubicBezTo>
                  <a:cubicBezTo>
                    <a:pt x="2569" y="1854"/>
                    <a:pt x="2566" y="1787"/>
                    <a:pt x="2521" y="1748"/>
                  </a:cubicBezTo>
                  <a:lnTo>
                    <a:pt x="645" y="29"/>
                  </a:lnTo>
                  <a:cubicBezTo>
                    <a:pt x="630" y="17"/>
                    <a:pt x="614" y="8"/>
                    <a:pt x="596" y="3"/>
                  </a:cubicBezTo>
                  <a:cubicBezTo>
                    <a:pt x="588" y="2"/>
                    <a:pt x="579" y="1"/>
                    <a:pt x="57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4567200" y="1637275"/>
              <a:ext cx="46925" cy="43050"/>
            </a:xfrm>
            <a:custGeom>
              <a:avLst/>
              <a:gdLst/>
              <a:ahLst/>
              <a:cxnLst/>
              <a:rect l="l" t="t" r="r" b="b"/>
              <a:pathLst>
                <a:path w="1877" h="1722" extrusionOk="0">
                  <a:moveTo>
                    <a:pt x="0" y="0"/>
                  </a:moveTo>
                  <a:lnTo>
                    <a:pt x="0" y="1721"/>
                  </a:lnTo>
                  <a:lnTo>
                    <a:pt x="1876" y="172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4564500" y="1634650"/>
              <a:ext cx="52600" cy="48350"/>
            </a:xfrm>
            <a:custGeom>
              <a:avLst/>
              <a:gdLst/>
              <a:ahLst/>
              <a:cxnLst/>
              <a:rect l="l" t="t" r="r" b="b"/>
              <a:pathLst>
                <a:path w="2104" h="1934" extrusionOk="0">
                  <a:moveTo>
                    <a:pt x="214" y="348"/>
                  </a:moveTo>
                  <a:lnTo>
                    <a:pt x="1707" y="1719"/>
                  </a:lnTo>
                  <a:lnTo>
                    <a:pt x="214" y="1719"/>
                  </a:lnTo>
                  <a:lnTo>
                    <a:pt x="214" y="348"/>
                  </a:lnTo>
                  <a:close/>
                  <a:moveTo>
                    <a:pt x="109" y="0"/>
                  </a:moveTo>
                  <a:cubicBezTo>
                    <a:pt x="94" y="0"/>
                    <a:pt x="79" y="3"/>
                    <a:pt x="65" y="10"/>
                  </a:cubicBezTo>
                  <a:cubicBezTo>
                    <a:pt x="28" y="26"/>
                    <a:pt x="2" y="63"/>
                    <a:pt x="1" y="105"/>
                  </a:cubicBezTo>
                  <a:lnTo>
                    <a:pt x="1" y="1826"/>
                  </a:lnTo>
                  <a:cubicBezTo>
                    <a:pt x="1" y="1886"/>
                    <a:pt x="49" y="1934"/>
                    <a:pt x="108" y="1934"/>
                  </a:cubicBezTo>
                  <a:lnTo>
                    <a:pt x="1984" y="1934"/>
                  </a:lnTo>
                  <a:lnTo>
                    <a:pt x="1984" y="1932"/>
                  </a:lnTo>
                  <a:cubicBezTo>
                    <a:pt x="1986" y="1932"/>
                    <a:pt x="1987" y="1932"/>
                    <a:pt x="1989" y="1932"/>
                  </a:cubicBezTo>
                  <a:cubicBezTo>
                    <a:pt x="2018" y="1932"/>
                    <a:pt x="2045" y="1919"/>
                    <a:pt x="2065" y="1898"/>
                  </a:cubicBezTo>
                  <a:cubicBezTo>
                    <a:pt x="2103" y="1855"/>
                    <a:pt x="2100" y="1786"/>
                    <a:pt x="2057" y="1747"/>
                  </a:cubicBezTo>
                  <a:lnTo>
                    <a:pt x="181" y="28"/>
                  </a:lnTo>
                  <a:cubicBezTo>
                    <a:pt x="161" y="10"/>
                    <a:pt x="135" y="0"/>
                    <a:pt x="10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a:off x="4484025" y="1708450"/>
              <a:ext cx="95175" cy="5325"/>
            </a:xfrm>
            <a:custGeom>
              <a:avLst/>
              <a:gdLst/>
              <a:ahLst/>
              <a:cxnLst/>
              <a:rect l="l" t="t" r="r" b="b"/>
              <a:pathLst>
                <a:path w="3807" h="213" extrusionOk="0">
                  <a:moveTo>
                    <a:pt x="107" y="0"/>
                  </a:moveTo>
                  <a:cubicBezTo>
                    <a:pt x="48" y="0"/>
                    <a:pt x="1" y="48"/>
                    <a:pt x="1" y="107"/>
                  </a:cubicBezTo>
                  <a:cubicBezTo>
                    <a:pt x="1" y="165"/>
                    <a:pt x="48" y="213"/>
                    <a:pt x="107" y="213"/>
                  </a:cubicBezTo>
                  <a:lnTo>
                    <a:pt x="3701" y="213"/>
                  </a:lnTo>
                  <a:cubicBezTo>
                    <a:pt x="3759" y="213"/>
                    <a:pt x="3807" y="165"/>
                    <a:pt x="3807" y="107"/>
                  </a:cubicBezTo>
                  <a:cubicBezTo>
                    <a:pt x="3805" y="49"/>
                    <a:pt x="3759" y="1"/>
                    <a:pt x="370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4484025" y="1730650"/>
              <a:ext cx="95175" cy="5400"/>
            </a:xfrm>
            <a:custGeom>
              <a:avLst/>
              <a:gdLst/>
              <a:ahLst/>
              <a:cxnLst/>
              <a:rect l="l" t="t" r="r" b="b"/>
              <a:pathLst>
                <a:path w="3807" h="216" extrusionOk="0">
                  <a:moveTo>
                    <a:pt x="107" y="1"/>
                  </a:moveTo>
                  <a:cubicBezTo>
                    <a:pt x="48" y="1"/>
                    <a:pt x="1" y="49"/>
                    <a:pt x="1" y="108"/>
                  </a:cubicBezTo>
                  <a:cubicBezTo>
                    <a:pt x="1" y="168"/>
                    <a:pt x="48" y="215"/>
                    <a:pt x="107" y="215"/>
                  </a:cubicBezTo>
                  <a:lnTo>
                    <a:pt x="3701" y="215"/>
                  </a:lnTo>
                  <a:cubicBezTo>
                    <a:pt x="3759" y="215"/>
                    <a:pt x="3807" y="168"/>
                    <a:pt x="3807" y="108"/>
                  </a:cubicBezTo>
                  <a:cubicBezTo>
                    <a:pt x="3805" y="50"/>
                    <a:pt x="3759" y="2"/>
                    <a:pt x="370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4484025" y="1752700"/>
              <a:ext cx="95175" cy="5350"/>
            </a:xfrm>
            <a:custGeom>
              <a:avLst/>
              <a:gdLst/>
              <a:ahLst/>
              <a:cxnLst/>
              <a:rect l="l" t="t" r="r" b="b"/>
              <a:pathLst>
                <a:path w="3807" h="214" extrusionOk="0">
                  <a:moveTo>
                    <a:pt x="107" y="0"/>
                  </a:moveTo>
                  <a:cubicBezTo>
                    <a:pt x="48" y="0"/>
                    <a:pt x="1" y="48"/>
                    <a:pt x="1" y="108"/>
                  </a:cubicBezTo>
                  <a:cubicBezTo>
                    <a:pt x="1" y="166"/>
                    <a:pt x="48" y="213"/>
                    <a:pt x="107" y="213"/>
                  </a:cubicBezTo>
                  <a:lnTo>
                    <a:pt x="3701" y="213"/>
                  </a:lnTo>
                  <a:cubicBezTo>
                    <a:pt x="3759" y="213"/>
                    <a:pt x="3807" y="166"/>
                    <a:pt x="3807" y="108"/>
                  </a:cubicBezTo>
                  <a:cubicBezTo>
                    <a:pt x="3807" y="48"/>
                    <a:pt x="3759" y="0"/>
                    <a:pt x="370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4484025" y="1774700"/>
              <a:ext cx="95175" cy="5375"/>
            </a:xfrm>
            <a:custGeom>
              <a:avLst/>
              <a:gdLst/>
              <a:ahLst/>
              <a:cxnLst/>
              <a:rect l="l" t="t" r="r" b="b"/>
              <a:pathLst>
                <a:path w="3807" h="215" extrusionOk="0">
                  <a:moveTo>
                    <a:pt x="107" y="0"/>
                  </a:moveTo>
                  <a:cubicBezTo>
                    <a:pt x="48" y="0"/>
                    <a:pt x="1" y="48"/>
                    <a:pt x="1" y="108"/>
                  </a:cubicBezTo>
                  <a:cubicBezTo>
                    <a:pt x="1" y="167"/>
                    <a:pt x="48" y="215"/>
                    <a:pt x="107" y="215"/>
                  </a:cubicBezTo>
                  <a:lnTo>
                    <a:pt x="3701" y="215"/>
                  </a:lnTo>
                  <a:cubicBezTo>
                    <a:pt x="3759" y="215"/>
                    <a:pt x="3807" y="167"/>
                    <a:pt x="3807" y="108"/>
                  </a:cubicBezTo>
                  <a:cubicBezTo>
                    <a:pt x="3807" y="48"/>
                    <a:pt x="3759" y="0"/>
                    <a:pt x="370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4484025" y="1796725"/>
              <a:ext cx="95175" cy="5350"/>
            </a:xfrm>
            <a:custGeom>
              <a:avLst/>
              <a:gdLst/>
              <a:ahLst/>
              <a:cxnLst/>
              <a:rect l="l" t="t" r="r" b="b"/>
              <a:pathLst>
                <a:path w="3807" h="214" extrusionOk="0">
                  <a:moveTo>
                    <a:pt x="107" y="1"/>
                  </a:moveTo>
                  <a:cubicBezTo>
                    <a:pt x="48" y="1"/>
                    <a:pt x="1" y="48"/>
                    <a:pt x="1" y="108"/>
                  </a:cubicBezTo>
                  <a:cubicBezTo>
                    <a:pt x="1" y="166"/>
                    <a:pt x="48" y="214"/>
                    <a:pt x="107" y="214"/>
                  </a:cubicBezTo>
                  <a:lnTo>
                    <a:pt x="3701" y="214"/>
                  </a:lnTo>
                  <a:cubicBezTo>
                    <a:pt x="3759" y="214"/>
                    <a:pt x="3805" y="166"/>
                    <a:pt x="3807" y="108"/>
                  </a:cubicBezTo>
                  <a:cubicBezTo>
                    <a:pt x="3807" y="48"/>
                    <a:pt x="3759" y="1"/>
                    <a:pt x="370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4556100" y="1715700"/>
              <a:ext cx="157650" cy="211150"/>
            </a:xfrm>
            <a:custGeom>
              <a:avLst/>
              <a:gdLst/>
              <a:ahLst/>
              <a:cxnLst/>
              <a:rect l="l" t="t" r="r" b="b"/>
              <a:pathLst>
                <a:path w="6306" h="8446" extrusionOk="0">
                  <a:moveTo>
                    <a:pt x="0" y="0"/>
                  </a:moveTo>
                  <a:lnTo>
                    <a:pt x="0" y="8446"/>
                  </a:lnTo>
                  <a:lnTo>
                    <a:pt x="6306" y="8446"/>
                  </a:lnTo>
                  <a:lnTo>
                    <a:pt x="6306" y="1722"/>
                  </a:lnTo>
                  <a:lnTo>
                    <a:pt x="443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4565325" y="1708625"/>
              <a:ext cx="157625" cy="211125"/>
            </a:xfrm>
            <a:custGeom>
              <a:avLst/>
              <a:gdLst/>
              <a:ahLst/>
              <a:cxnLst/>
              <a:rect l="l" t="t" r="r" b="b"/>
              <a:pathLst>
                <a:path w="6305" h="8445" extrusionOk="0">
                  <a:moveTo>
                    <a:pt x="1" y="0"/>
                  </a:moveTo>
                  <a:lnTo>
                    <a:pt x="1" y="8444"/>
                  </a:lnTo>
                  <a:lnTo>
                    <a:pt x="6305" y="8444"/>
                  </a:lnTo>
                  <a:lnTo>
                    <a:pt x="6305" y="1719"/>
                  </a:lnTo>
                  <a:lnTo>
                    <a:pt x="44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4562650" y="1705800"/>
              <a:ext cx="163025" cy="216625"/>
            </a:xfrm>
            <a:custGeom>
              <a:avLst/>
              <a:gdLst/>
              <a:ahLst/>
              <a:cxnLst/>
              <a:rect l="l" t="t" r="r" b="b"/>
              <a:pathLst>
                <a:path w="6521" h="8665" extrusionOk="0">
                  <a:moveTo>
                    <a:pt x="4494" y="219"/>
                  </a:moveTo>
                  <a:lnTo>
                    <a:pt x="6305" y="1878"/>
                  </a:lnTo>
                  <a:lnTo>
                    <a:pt x="6305" y="8452"/>
                  </a:lnTo>
                  <a:lnTo>
                    <a:pt x="213" y="8452"/>
                  </a:lnTo>
                  <a:lnTo>
                    <a:pt x="213" y="219"/>
                  </a:lnTo>
                  <a:close/>
                  <a:moveTo>
                    <a:pt x="4539" y="0"/>
                  </a:moveTo>
                  <a:cubicBezTo>
                    <a:pt x="4538" y="0"/>
                    <a:pt x="4536" y="0"/>
                    <a:pt x="4534" y="0"/>
                  </a:cubicBezTo>
                  <a:lnTo>
                    <a:pt x="108" y="0"/>
                  </a:lnTo>
                  <a:cubicBezTo>
                    <a:pt x="48" y="0"/>
                    <a:pt x="0" y="48"/>
                    <a:pt x="0" y="106"/>
                  </a:cubicBezTo>
                  <a:lnTo>
                    <a:pt x="0" y="8557"/>
                  </a:lnTo>
                  <a:cubicBezTo>
                    <a:pt x="0" y="8617"/>
                    <a:pt x="48" y="8664"/>
                    <a:pt x="108" y="8664"/>
                  </a:cubicBezTo>
                  <a:lnTo>
                    <a:pt x="6418" y="8664"/>
                  </a:lnTo>
                  <a:cubicBezTo>
                    <a:pt x="6476" y="8660"/>
                    <a:pt x="6520" y="8609"/>
                    <a:pt x="6517" y="8551"/>
                  </a:cubicBezTo>
                  <a:lnTo>
                    <a:pt x="6517" y="1826"/>
                  </a:lnTo>
                  <a:cubicBezTo>
                    <a:pt x="6517" y="1796"/>
                    <a:pt x="6506" y="1768"/>
                    <a:pt x="6483" y="1747"/>
                  </a:cubicBezTo>
                  <a:lnTo>
                    <a:pt x="4607" y="27"/>
                  </a:lnTo>
                  <a:cubicBezTo>
                    <a:pt x="4589" y="10"/>
                    <a:pt x="4564" y="0"/>
                    <a:pt x="453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4664500" y="1708625"/>
              <a:ext cx="58450" cy="50500"/>
            </a:xfrm>
            <a:custGeom>
              <a:avLst/>
              <a:gdLst/>
              <a:ahLst/>
              <a:cxnLst/>
              <a:rect l="l" t="t" r="r" b="b"/>
              <a:pathLst>
                <a:path w="2338" h="2020" extrusionOk="0">
                  <a:moveTo>
                    <a:pt x="460" y="0"/>
                  </a:moveTo>
                  <a:lnTo>
                    <a:pt x="0" y="2019"/>
                  </a:lnTo>
                  <a:lnTo>
                    <a:pt x="0" y="2019"/>
                  </a:lnTo>
                  <a:lnTo>
                    <a:pt x="2338" y="1719"/>
                  </a:lnTo>
                  <a:lnTo>
                    <a:pt x="46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4661925" y="1705925"/>
              <a:ext cx="64225" cy="55850"/>
            </a:xfrm>
            <a:custGeom>
              <a:avLst/>
              <a:gdLst/>
              <a:ahLst/>
              <a:cxnLst/>
              <a:rect l="l" t="t" r="r" b="b"/>
              <a:pathLst>
                <a:path w="2569" h="2234" extrusionOk="0">
                  <a:moveTo>
                    <a:pt x="636" y="314"/>
                  </a:moveTo>
                  <a:lnTo>
                    <a:pt x="2208" y="1754"/>
                  </a:lnTo>
                  <a:lnTo>
                    <a:pt x="251" y="2005"/>
                  </a:lnTo>
                  <a:lnTo>
                    <a:pt x="636" y="314"/>
                  </a:lnTo>
                  <a:close/>
                  <a:moveTo>
                    <a:pt x="573" y="1"/>
                  </a:moveTo>
                  <a:cubicBezTo>
                    <a:pt x="562" y="1"/>
                    <a:pt x="551" y="2"/>
                    <a:pt x="541" y="6"/>
                  </a:cubicBezTo>
                  <a:cubicBezTo>
                    <a:pt x="504" y="16"/>
                    <a:pt x="475" y="46"/>
                    <a:pt x="468" y="85"/>
                  </a:cubicBezTo>
                  <a:lnTo>
                    <a:pt x="6" y="2104"/>
                  </a:lnTo>
                  <a:cubicBezTo>
                    <a:pt x="0" y="2138"/>
                    <a:pt x="9" y="2172"/>
                    <a:pt x="33" y="2197"/>
                  </a:cubicBezTo>
                  <a:cubicBezTo>
                    <a:pt x="53" y="2220"/>
                    <a:pt x="81" y="2233"/>
                    <a:pt x="112" y="2233"/>
                  </a:cubicBezTo>
                  <a:lnTo>
                    <a:pt x="2463" y="1932"/>
                  </a:lnTo>
                  <a:cubicBezTo>
                    <a:pt x="2490" y="1929"/>
                    <a:pt x="2512" y="1918"/>
                    <a:pt x="2530" y="1898"/>
                  </a:cubicBezTo>
                  <a:cubicBezTo>
                    <a:pt x="2569" y="1853"/>
                    <a:pt x="2566" y="1786"/>
                    <a:pt x="2521" y="1748"/>
                  </a:cubicBezTo>
                  <a:lnTo>
                    <a:pt x="645" y="28"/>
                  </a:lnTo>
                  <a:cubicBezTo>
                    <a:pt x="625" y="10"/>
                    <a:pt x="599" y="1"/>
                    <a:pt x="57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4676000" y="1708625"/>
              <a:ext cx="46950" cy="42975"/>
            </a:xfrm>
            <a:custGeom>
              <a:avLst/>
              <a:gdLst/>
              <a:ahLst/>
              <a:cxnLst/>
              <a:rect l="l" t="t" r="r" b="b"/>
              <a:pathLst>
                <a:path w="1878" h="1719" extrusionOk="0">
                  <a:moveTo>
                    <a:pt x="0" y="0"/>
                  </a:moveTo>
                  <a:lnTo>
                    <a:pt x="0" y="1719"/>
                  </a:lnTo>
                  <a:lnTo>
                    <a:pt x="1878" y="171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4673350" y="1705750"/>
              <a:ext cx="52475" cy="48525"/>
            </a:xfrm>
            <a:custGeom>
              <a:avLst/>
              <a:gdLst/>
              <a:ahLst/>
              <a:cxnLst/>
              <a:rect l="l" t="t" r="r" b="b"/>
              <a:pathLst>
                <a:path w="2099" h="1941" extrusionOk="0">
                  <a:moveTo>
                    <a:pt x="213" y="355"/>
                  </a:moveTo>
                  <a:lnTo>
                    <a:pt x="1705" y="1726"/>
                  </a:lnTo>
                  <a:lnTo>
                    <a:pt x="213" y="1726"/>
                  </a:lnTo>
                  <a:lnTo>
                    <a:pt x="213" y="355"/>
                  </a:lnTo>
                  <a:close/>
                  <a:moveTo>
                    <a:pt x="107" y="1"/>
                  </a:moveTo>
                  <a:cubicBezTo>
                    <a:pt x="92" y="1"/>
                    <a:pt x="78" y="3"/>
                    <a:pt x="65" y="10"/>
                  </a:cubicBezTo>
                  <a:cubicBezTo>
                    <a:pt x="26" y="28"/>
                    <a:pt x="1" y="66"/>
                    <a:pt x="1" y="108"/>
                  </a:cubicBezTo>
                  <a:lnTo>
                    <a:pt x="1" y="1834"/>
                  </a:lnTo>
                  <a:cubicBezTo>
                    <a:pt x="1" y="1893"/>
                    <a:pt x="48" y="1941"/>
                    <a:pt x="106" y="1941"/>
                  </a:cubicBezTo>
                  <a:lnTo>
                    <a:pt x="1984" y="1941"/>
                  </a:lnTo>
                  <a:lnTo>
                    <a:pt x="1982" y="1939"/>
                  </a:lnTo>
                  <a:cubicBezTo>
                    <a:pt x="2030" y="1939"/>
                    <a:pt x="2070" y="1910"/>
                    <a:pt x="2084" y="1865"/>
                  </a:cubicBezTo>
                  <a:cubicBezTo>
                    <a:pt x="2098" y="1825"/>
                    <a:pt x="2088" y="1779"/>
                    <a:pt x="2055" y="1749"/>
                  </a:cubicBezTo>
                  <a:lnTo>
                    <a:pt x="179" y="29"/>
                  </a:lnTo>
                  <a:cubicBezTo>
                    <a:pt x="159" y="11"/>
                    <a:pt x="133" y="1"/>
                    <a:pt x="10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4592725" y="1779975"/>
              <a:ext cx="95200" cy="5400"/>
            </a:xfrm>
            <a:custGeom>
              <a:avLst/>
              <a:gdLst/>
              <a:ahLst/>
              <a:cxnLst/>
              <a:rect l="l" t="t" r="r" b="b"/>
              <a:pathLst>
                <a:path w="3808" h="216" extrusionOk="0">
                  <a:moveTo>
                    <a:pt x="108" y="1"/>
                  </a:moveTo>
                  <a:cubicBezTo>
                    <a:pt x="48" y="1"/>
                    <a:pt x="0" y="48"/>
                    <a:pt x="0" y="108"/>
                  </a:cubicBezTo>
                  <a:cubicBezTo>
                    <a:pt x="0" y="168"/>
                    <a:pt x="48" y="215"/>
                    <a:pt x="108" y="215"/>
                  </a:cubicBezTo>
                  <a:lnTo>
                    <a:pt x="3705" y="215"/>
                  </a:lnTo>
                  <a:cubicBezTo>
                    <a:pt x="3762" y="212"/>
                    <a:pt x="3808" y="165"/>
                    <a:pt x="3808" y="108"/>
                  </a:cubicBezTo>
                  <a:cubicBezTo>
                    <a:pt x="3808" y="48"/>
                    <a:pt x="3759" y="1"/>
                    <a:pt x="370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4592725" y="1801950"/>
              <a:ext cx="95200" cy="5375"/>
            </a:xfrm>
            <a:custGeom>
              <a:avLst/>
              <a:gdLst/>
              <a:ahLst/>
              <a:cxnLst/>
              <a:rect l="l" t="t" r="r" b="b"/>
              <a:pathLst>
                <a:path w="3808" h="215" extrusionOk="0">
                  <a:moveTo>
                    <a:pt x="108" y="0"/>
                  </a:moveTo>
                  <a:cubicBezTo>
                    <a:pt x="48" y="0"/>
                    <a:pt x="0" y="48"/>
                    <a:pt x="0" y="107"/>
                  </a:cubicBezTo>
                  <a:cubicBezTo>
                    <a:pt x="0" y="167"/>
                    <a:pt x="48" y="215"/>
                    <a:pt x="108" y="215"/>
                  </a:cubicBezTo>
                  <a:lnTo>
                    <a:pt x="3705" y="215"/>
                  </a:lnTo>
                  <a:cubicBezTo>
                    <a:pt x="3762" y="212"/>
                    <a:pt x="3808" y="165"/>
                    <a:pt x="3808" y="107"/>
                  </a:cubicBezTo>
                  <a:cubicBezTo>
                    <a:pt x="3808" y="48"/>
                    <a:pt x="3759" y="0"/>
                    <a:pt x="370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4592725" y="1823975"/>
              <a:ext cx="95200" cy="5350"/>
            </a:xfrm>
            <a:custGeom>
              <a:avLst/>
              <a:gdLst/>
              <a:ahLst/>
              <a:cxnLst/>
              <a:rect l="l" t="t" r="r" b="b"/>
              <a:pathLst>
                <a:path w="3808" h="214" extrusionOk="0">
                  <a:moveTo>
                    <a:pt x="108" y="1"/>
                  </a:moveTo>
                  <a:cubicBezTo>
                    <a:pt x="48" y="1"/>
                    <a:pt x="0" y="48"/>
                    <a:pt x="0" y="108"/>
                  </a:cubicBezTo>
                  <a:cubicBezTo>
                    <a:pt x="0" y="166"/>
                    <a:pt x="48" y="214"/>
                    <a:pt x="108" y="214"/>
                  </a:cubicBezTo>
                  <a:lnTo>
                    <a:pt x="3705" y="214"/>
                  </a:lnTo>
                  <a:cubicBezTo>
                    <a:pt x="3762" y="212"/>
                    <a:pt x="3808" y="164"/>
                    <a:pt x="3808" y="108"/>
                  </a:cubicBezTo>
                  <a:cubicBezTo>
                    <a:pt x="3808" y="48"/>
                    <a:pt x="3759" y="1"/>
                    <a:pt x="370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4592725" y="1845975"/>
              <a:ext cx="95200" cy="5400"/>
            </a:xfrm>
            <a:custGeom>
              <a:avLst/>
              <a:gdLst/>
              <a:ahLst/>
              <a:cxnLst/>
              <a:rect l="l" t="t" r="r" b="b"/>
              <a:pathLst>
                <a:path w="3808" h="216" extrusionOk="0">
                  <a:moveTo>
                    <a:pt x="108" y="1"/>
                  </a:moveTo>
                  <a:cubicBezTo>
                    <a:pt x="48" y="1"/>
                    <a:pt x="0" y="48"/>
                    <a:pt x="0" y="108"/>
                  </a:cubicBezTo>
                  <a:cubicBezTo>
                    <a:pt x="0" y="167"/>
                    <a:pt x="48" y="215"/>
                    <a:pt x="108" y="215"/>
                  </a:cubicBezTo>
                  <a:lnTo>
                    <a:pt x="3705" y="215"/>
                  </a:lnTo>
                  <a:cubicBezTo>
                    <a:pt x="3762" y="212"/>
                    <a:pt x="3808" y="166"/>
                    <a:pt x="3808" y="108"/>
                  </a:cubicBezTo>
                  <a:cubicBezTo>
                    <a:pt x="3808" y="48"/>
                    <a:pt x="3759" y="1"/>
                    <a:pt x="370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4592725" y="1868025"/>
              <a:ext cx="95200" cy="5325"/>
            </a:xfrm>
            <a:custGeom>
              <a:avLst/>
              <a:gdLst/>
              <a:ahLst/>
              <a:cxnLst/>
              <a:rect l="l" t="t" r="r" b="b"/>
              <a:pathLst>
                <a:path w="3808" h="213" extrusionOk="0">
                  <a:moveTo>
                    <a:pt x="108" y="0"/>
                  </a:moveTo>
                  <a:cubicBezTo>
                    <a:pt x="48" y="0"/>
                    <a:pt x="0" y="48"/>
                    <a:pt x="0" y="107"/>
                  </a:cubicBezTo>
                  <a:cubicBezTo>
                    <a:pt x="0" y="165"/>
                    <a:pt x="48" y="213"/>
                    <a:pt x="108" y="213"/>
                  </a:cubicBezTo>
                  <a:lnTo>
                    <a:pt x="3705" y="213"/>
                  </a:lnTo>
                  <a:cubicBezTo>
                    <a:pt x="3762" y="212"/>
                    <a:pt x="3808" y="164"/>
                    <a:pt x="3808" y="107"/>
                  </a:cubicBezTo>
                  <a:cubicBezTo>
                    <a:pt x="3808" y="48"/>
                    <a:pt x="3759" y="0"/>
                    <a:pt x="370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5802925" y="1484825"/>
              <a:ext cx="87550" cy="582625"/>
            </a:xfrm>
            <a:custGeom>
              <a:avLst/>
              <a:gdLst/>
              <a:ahLst/>
              <a:cxnLst/>
              <a:rect l="l" t="t" r="r" b="b"/>
              <a:pathLst>
                <a:path w="3502" h="23305" extrusionOk="0">
                  <a:moveTo>
                    <a:pt x="3394" y="1"/>
                  </a:moveTo>
                  <a:cubicBezTo>
                    <a:pt x="3334" y="1"/>
                    <a:pt x="3287" y="49"/>
                    <a:pt x="3287" y="108"/>
                  </a:cubicBezTo>
                  <a:lnTo>
                    <a:pt x="3287" y="5202"/>
                  </a:lnTo>
                  <a:lnTo>
                    <a:pt x="33" y="8458"/>
                  </a:lnTo>
                  <a:cubicBezTo>
                    <a:pt x="13" y="8477"/>
                    <a:pt x="1" y="8506"/>
                    <a:pt x="1" y="8534"/>
                  </a:cubicBezTo>
                  <a:lnTo>
                    <a:pt x="1" y="23197"/>
                  </a:lnTo>
                  <a:cubicBezTo>
                    <a:pt x="1" y="23257"/>
                    <a:pt x="48" y="23304"/>
                    <a:pt x="108" y="23304"/>
                  </a:cubicBezTo>
                  <a:cubicBezTo>
                    <a:pt x="166" y="23304"/>
                    <a:pt x="214" y="23255"/>
                    <a:pt x="214" y="23197"/>
                  </a:cubicBezTo>
                  <a:lnTo>
                    <a:pt x="214" y="8579"/>
                  </a:lnTo>
                  <a:lnTo>
                    <a:pt x="3468" y="5322"/>
                  </a:lnTo>
                  <a:cubicBezTo>
                    <a:pt x="3489" y="5303"/>
                    <a:pt x="3501" y="5276"/>
                    <a:pt x="3501" y="5248"/>
                  </a:cubicBezTo>
                  <a:lnTo>
                    <a:pt x="3501" y="108"/>
                  </a:lnTo>
                  <a:cubicBezTo>
                    <a:pt x="3501" y="49"/>
                    <a:pt x="3453" y="1"/>
                    <a:pt x="3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5857450" y="1699700"/>
              <a:ext cx="66475" cy="350875"/>
            </a:xfrm>
            <a:custGeom>
              <a:avLst/>
              <a:gdLst/>
              <a:ahLst/>
              <a:cxnLst/>
              <a:rect l="l" t="t" r="r" b="b"/>
              <a:pathLst>
                <a:path w="2659" h="14035" extrusionOk="0">
                  <a:moveTo>
                    <a:pt x="2551" y="0"/>
                  </a:moveTo>
                  <a:cubicBezTo>
                    <a:pt x="2493" y="2"/>
                    <a:pt x="2447" y="49"/>
                    <a:pt x="2446" y="107"/>
                  </a:cubicBezTo>
                  <a:lnTo>
                    <a:pt x="2446" y="2509"/>
                  </a:lnTo>
                  <a:lnTo>
                    <a:pt x="34" y="4921"/>
                  </a:lnTo>
                  <a:cubicBezTo>
                    <a:pt x="14" y="4940"/>
                    <a:pt x="2" y="4967"/>
                    <a:pt x="1" y="4995"/>
                  </a:cubicBezTo>
                  <a:lnTo>
                    <a:pt x="1" y="13928"/>
                  </a:lnTo>
                  <a:cubicBezTo>
                    <a:pt x="1" y="13987"/>
                    <a:pt x="50" y="14035"/>
                    <a:pt x="108" y="14035"/>
                  </a:cubicBezTo>
                  <a:cubicBezTo>
                    <a:pt x="166" y="14035"/>
                    <a:pt x="214" y="13989"/>
                    <a:pt x="215" y="13931"/>
                  </a:cubicBezTo>
                  <a:lnTo>
                    <a:pt x="215" y="5042"/>
                  </a:lnTo>
                  <a:lnTo>
                    <a:pt x="2629" y="2628"/>
                  </a:lnTo>
                  <a:cubicBezTo>
                    <a:pt x="2648" y="2607"/>
                    <a:pt x="2659" y="2579"/>
                    <a:pt x="2659" y="2551"/>
                  </a:cubicBezTo>
                  <a:lnTo>
                    <a:pt x="2659" y="107"/>
                  </a:lnTo>
                  <a:cubicBezTo>
                    <a:pt x="2659" y="48"/>
                    <a:pt x="2611" y="0"/>
                    <a:pt x="25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5735300" y="1505900"/>
              <a:ext cx="5350" cy="578375"/>
            </a:xfrm>
            <a:custGeom>
              <a:avLst/>
              <a:gdLst/>
              <a:ahLst/>
              <a:cxnLst/>
              <a:rect l="l" t="t" r="r" b="b"/>
              <a:pathLst>
                <a:path w="214" h="23135" extrusionOk="0">
                  <a:moveTo>
                    <a:pt x="106" y="1"/>
                  </a:moveTo>
                  <a:cubicBezTo>
                    <a:pt x="48" y="1"/>
                    <a:pt x="0" y="48"/>
                    <a:pt x="0" y="108"/>
                  </a:cubicBezTo>
                  <a:lnTo>
                    <a:pt x="0" y="23029"/>
                  </a:lnTo>
                  <a:cubicBezTo>
                    <a:pt x="0" y="23087"/>
                    <a:pt x="48" y="23134"/>
                    <a:pt x="106" y="23134"/>
                  </a:cubicBezTo>
                  <a:cubicBezTo>
                    <a:pt x="164" y="23134"/>
                    <a:pt x="212" y="23088"/>
                    <a:pt x="213" y="23030"/>
                  </a:cubicBezTo>
                  <a:lnTo>
                    <a:pt x="213" y="108"/>
                  </a:lnTo>
                  <a:cubicBezTo>
                    <a:pt x="213" y="48"/>
                    <a:pt x="165" y="1"/>
                    <a:pt x="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5725100" y="1498650"/>
              <a:ext cx="26675" cy="26675"/>
            </a:xfrm>
            <a:custGeom>
              <a:avLst/>
              <a:gdLst/>
              <a:ahLst/>
              <a:cxnLst/>
              <a:rect l="l" t="t" r="r" b="b"/>
              <a:pathLst>
                <a:path w="1067" h="1067" extrusionOk="0">
                  <a:moveTo>
                    <a:pt x="533" y="0"/>
                  </a:moveTo>
                  <a:cubicBezTo>
                    <a:pt x="238" y="0"/>
                    <a:pt x="0" y="239"/>
                    <a:pt x="0" y="533"/>
                  </a:cubicBezTo>
                  <a:cubicBezTo>
                    <a:pt x="0" y="828"/>
                    <a:pt x="238" y="1066"/>
                    <a:pt x="533" y="1066"/>
                  </a:cubicBezTo>
                  <a:cubicBezTo>
                    <a:pt x="534" y="1066"/>
                    <a:pt x="535" y="1066"/>
                    <a:pt x="536" y="1066"/>
                  </a:cubicBezTo>
                  <a:cubicBezTo>
                    <a:pt x="828" y="1066"/>
                    <a:pt x="1065" y="830"/>
                    <a:pt x="1066" y="538"/>
                  </a:cubicBezTo>
                  <a:lnTo>
                    <a:pt x="1066" y="533"/>
                  </a:lnTo>
                  <a:cubicBezTo>
                    <a:pt x="1066" y="240"/>
                    <a:pt x="828"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5873700" y="1474675"/>
              <a:ext cx="26750" cy="26675"/>
            </a:xfrm>
            <a:custGeom>
              <a:avLst/>
              <a:gdLst/>
              <a:ahLst/>
              <a:cxnLst/>
              <a:rect l="l" t="t" r="r" b="b"/>
              <a:pathLst>
                <a:path w="1070" h="1067" extrusionOk="0">
                  <a:moveTo>
                    <a:pt x="535" y="0"/>
                  </a:moveTo>
                  <a:cubicBezTo>
                    <a:pt x="241" y="0"/>
                    <a:pt x="3" y="238"/>
                    <a:pt x="2" y="531"/>
                  </a:cubicBezTo>
                  <a:cubicBezTo>
                    <a:pt x="0" y="825"/>
                    <a:pt x="238" y="1065"/>
                    <a:pt x="533" y="1067"/>
                  </a:cubicBezTo>
                  <a:lnTo>
                    <a:pt x="535" y="1067"/>
                  </a:lnTo>
                  <a:cubicBezTo>
                    <a:pt x="828" y="1067"/>
                    <a:pt x="1066" y="830"/>
                    <a:pt x="1068" y="535"/>
                  </a:cubicBezTo>
                  <a:cubicBezTo>
                    <a:pt x="1069" y="242"/>
                    <a:pt x="831" y="2"/>
                    <a:pt x="538" y="0"/>
                  </a:cubicBezTo>
                  <a:cubicBezTo>
                    <a:pt x="537" y="0"/>
                    <a:pt x="536" y="0"/>
                    <a:pt x="5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5907975" y="1683350"/>
              <a:ext cx="26675" cy="26675"/>
            </a:xfrm>
            <a:custGeom>
              <a:avLst/>
              <a:gdLst/>
              <a:ahLst/>
              <a:cxnLst/>
              <a:rect l="l" t="t" r="r" b="b"/>
              <a:pathLst>
                <a:path w="1067" h="1067" extrusionOk="0">
                  <a:moveTo>
                    <a:pt x="533" y="0"/>
                  </a:moveTo>
                  <a:cubicBezTo>
                    <a:pt x="239" y="0"/>
                    <a:pt x="0" y="239"/>
                    <a:pt x="0" y="534"/>
                  </a:cubicBezTo>
                  <a:cubicBezTo>
                    <a:pt x="0" y="828"/>
                    <a:pt x="239" y="1067"/>
                    <a:pt x="533" y="1067"/>
                  </a:cubicBezTo>
                  <a:cubicBezTo>
                    <a:pt x="828" y="1067"/>
                    <a:pt x="1066" y="828"/>
                    <a:pt x="1066" y="534"/>
                  </a:cubicBezTo>
                  <a:cubicBezTo>
                    <a:pt x="1066" y="239"/>
                    <a:pt x="828"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4235525" y="2329325"/>
              <a:ext cx="1972600" cy="5375"/>
            </a:xfrm>
            <a:custGeom>
              <a:avLst/>
              <a:gdLst/>
              <a:ahLst/>
              <a:cxnLst/>
              <a:rect l="l" t="t" r="r" b="b"/>
              <a:pathLst>
                <a:path w="78904" h="215" extrusionOk="0">
                  <a:moveTo>
                    <a:pt x="106" y="0"/>
                  </a:moveTo>
                  <a:cubicBezTo>
                    <a:pt x="48" y="0"/>
                    <a:pt x="1" y="48"/>
                    <a:pt x="1" y="108"/>
                  </a:cubicBezTo>
                  <a:cubicBezTo>
                    <a:pt x="1" y="167"/>
                    <a:pt x="48" y="215"/>
                    <a:pt x="106" y="215"/>
                  </a:cubicBezTo>
                  <a:lnTo>
                    <a:pt x="78798" y="215"/>
                  </a:lnTo>
                  <a:cubicBezTo>
                    <a:pt x="78856" y="215"/>
                    <a:pt x="78904" y="167"/>
                    <a:pt x="78904" y="108"/>
                  </a:cubicBezTo>
                  <a:cubicBezTo>
                    <a:pt x="78904" y="48"/>
                    <a:pt x="78856" y="0"/>
                    <a:pt x="7879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0">
          <a:extLst>
            <a:ext uri="{FF2B5EF4-FFF2-40B4-BE49-F238E27FC236}">
              <a16:creationId xmlns:a16="http://schemas.microsoft.com/office/drawing/2014/main" id="{B479CC41-1F4E-5035-471B-7926E11D1604}"/>
            </a:ext>
          </a:extLst>
        </p:cNvPr>
        <p:cNvGrpSpPr/>
        <p:nvPr/>
      </p:nvGrpSpPr>
      <p:grpSpPr>
        <a:xfrm>
          <a:off x="0" y="0"/>
          <a:ext cx="0" cy="0"/>
          <a:chOff x="0" y="0"/>
          <a:chExt cx="0" cy="0"/>
        </a:xfrm>
      </p:grpSpPr>
      <p:sp>
        <p:nvSpPr>
          <p:cNvPr id="1291" name="Google Shape;1291;p43">
            <a:extLst>
              <a:ext uri="{FF2B5EF4-FFF2-40B4-BE49-F238E27FC236}">
                <a16:creationId xmlns:a16="http://schemas.microsoft.com/office/drawing/2014/main" id="{DA49F9D1-DC87-DE99-1AB4-6557C9A75C1A}"/>
              </a:ext>
            </a:extLst>
          </p:cNvPr>
          <p:cNvSpPr txBox="1">
            <a:spLocks noGrp="1"/>
          </p:cNvSpPr>
          <p:nvPr>
            <p:ph type="title"/>
          </p:nvPr>
        </p:nvSpPr>
        <p:spPr>
          <a:xfrm>
            <a:off x="144316" y="87629"/>
            <a:ext cx="4045200" cy="8020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Template #..</a:t>
            </a:r>
            <a:endParaRPr dirty="0"/>
          </a:p>
        </p:txBody>
      </p:sp>
      <p:pic>
        <p:nvPicPr>
          <p:cNvPr id="8194" name="Picture 2" descr="Ideacue 10X">
            <a:extLst>
              <a:ext uri="{FF2B5EF4-FFF2-40B4-BE49-F238E27FC236}">
                <a16:creationId xmlns:a16="http://schemas.microsoft.com/office/drawing/2014/main" id="{226C30F7-516B-F640-42F9-01ABE458B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228600"/>
            <a:ext cx="5410200" cy="491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854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0">
          <a:extLst>
            <a:ext uri="{FF2B5EF4-FFF2-40B4-BE49-F238E27FC236}">
              <a16:creationId xmlns:a16="http://schemas.microsoft.com/office/drawing/2014/main" id="{FE0CF109-F5E1-F5B9-5981-4894ACA95CEB}"/>
            </a:ext>
          </a:extLst>
        </p:cNvPr>
        <p:cNvGrpSpPr/>
        <p:nvPr/>
      </p:nvGrpSpPr>
      <p:grpSpPr>
        <a:xfrm>
          <a:off x="0" y="0"/>
          <a:ext cx="0" cy="0"/>
          <a:chOff x="0" y="0"/>
          <a:chExt cx="0" cy="0"/>
        </a:xfrm>
      </p:grpSpPr>
      <p:sp>
        <p:nvSpPr>
          <p:cNvPr id="1291" name="Google Shape;1291;p43">
            <a:extLst>
              <a:ext uri="{FF2B5EF4-FFF2-40B4-BE49-F238E27FC236}">
                <a16:creationId xmlns:a16="http://schemas.microsoft.com/office/drawing/2014/main" id="{53ABB49D-BFF8-050F-E702-32253FDF09E2}"/>
              </a:ext>
            </a:extLst>
          </p:cNvPr>
          <p:cNvSpPr txBox="1">
            <a:spLocks noGrp="1"/>
          </p:cNvSpPr>
          <p:nvPr>
            <p:ph type="title"/>
          </p:nvPr>
        </p:nvSpPr>
        <p:spPr>
          <a:xfrm>
            <a:off x="144316" y="87629"/>
            <a:ext cx="4045200" cy="8020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Template #..</a:t>
            </a:r>
            <a:endParaRPr dirty="0"/>
          </a:p>
        </p:txBody>
      </p:sp>
      <p:pic>
        <p:nvPicPr>
          <p:cNvPr id="9218" name="Picture 2" descr="Drafting LLM">
            <a:extLst>
              <a:ext uri="{FF2B5EF4-FFF2-40B4-BE49-F238E27FC236}">
                <a16:creationId xmlns:a16="http://schemas.microsoft.com/office/drawing/2014/main" id="{01852273-A3B1-4B31-FC67-8BE432A55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536" y="652462"/>
            <a:ext cx="6257925" cy="383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750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0">
          <a:extLst>
            <a:ext uri="{FF2B5EF4-FFF2-40B4-BE49-F238E27FC236}">
              <a16:creationId xmlns:a16="http://schemas.microsoft.com/office/drawing/2014/main" id="{97CD9A35-9D91-FCAB-8745-191E776E6F92}"/>
            </a:ext>
          </a:extLst>
        </p:cNvPr>
        <p:cNvGrpSpPr/>
        <p:nvPr/>
      </p:nvGrpSpPr>
      <p:grpSpPr>
        <a:xfrm>
          <a:off x="0" y="0"/>
          <a:ext cx="0" cy="0"/>
          <a:chOff x="0" y="0"/>
          <a:chExt cx="0" cy="0"/>
        </a:xfrm>
      </p:grpSpPr>
      <p:sp>
        <p:nvSpPr>
          <p:cNvPr id="1291" name="Google Shape;1291;p43">
            <a:extLst>
              <a:ext uri="{FF2B5EF4-FFF2-40B4-BE49-F238E27FC236}">
                <a16:creationId xmlns:a16="http://schemas.microsoft.com/office/drawing/2014/main" id="{69F244D3-297C-67D7-10E1-6A3D738CFF15}"/>
              </a:ext>
            </a:extLst>
          </p:cNvPr>
          <p:cNvSpPr txBox="1">
            <a:spLocks noGrp="1"/>
          </p:cNvSpPr>
          <p:nvPr>
            <p:ph type="title"/>
          </p:nvPr>
        </p:nvSpPr>
        <p:spPr>
          <a:xfrm>
            <a:off x="144316" y="87629"/>
            <a:ext cx="4045200" cy="8020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Template #..</a:t>
            </a:r>
            <a:endParaRPr dirty="0"/>
          </a:p>
        </p:txBody>
      </p:sp>
    </p:spTree>
    <p:extLst>
      <p:ext uri="{BB962C8B-B14F-4D97-AF65-F5344CB8AC3E}">
        <p14:creationId xmlns:p14="http://schemas.microsoft.com/office/powerpoint/2010/main" val="2635530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0">
          <a:extLst>
            <a:ext uri="{FF2B5EF4-FFF2-40B4-BE49-F238E27FC236}">
              <a16:creationId xmlns:a16="http://schemas.microsoft.com/office/drawing/2014/main" id="{0F6C4546-EA6F-7ACD-F029-E35B410C0118}"/>
            </a:ext>
          </a:extLst>
        </p:cNvPr>
        <p:cNvGrpSpPr/>
        <p:nvPr/>
      </p:nvGrpSpPr>
      <p:grpSpPr>
        <a:xfrm>
          <a:off x="0" y="0"/>
          <a:ext cx="0" cy="0"/>
          <a:chOff x="0" y="0"/>
          <a:chExt cx="0" cy="0"/>
        </a:xfrm>
      </p:grpSpPr>
      <p:sp>
        <p:nvSpPr>
          <p:cNvPr id="1291" name="Google Shape;1291;p43">
            <a:extLst>
              <a:ext uri="{FF2B5EF4-FFF2-40B4-BE49-F238E27FC236}">
                <a16:creationId xmlns:a16="http://schemas.microsoft.com/office/drawing/2014/main" id="{80D9789A-2783-7D5C-28DC-D1D66274F5D7}"/>
              </a:ext>
            </a:extLst>
          </p:cNvPr>
          <p:cNvSpPr txBox="1">
            <a:spLocks noGrp="1"/>
          </p:cNvSpPr>
          <p:nvPr>
            <p:ph type="title"/>
          </p:nvPr>
        </p:nvSpPr>
        <p:spPr>
          <a:xfrm>
            <a:off x="144316" y="87629"/>
            <a:ext cx="4045200" cy="8020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Template #..</a:t>
            </a:r>
            <a:endParaRPr dirty="0"/>
          </a:p>
        </p:txBody>
      </p:sp>
    </p:spTree>
    <p:extLst>
      <p:ext uri="{BB962C8B-B14F-4D97-AF65-F5344CB8AC3E}">
        <p14:creationId xmlns:p14="http://schemas.microsoft.com/office/powerpoint/2010/main" val="711082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0">
          <a:extLst>
            <a:ext uri="{FF2B5EF4-FFF2-40B4-BE49-F238E27FC236}">
              <a16:creationId xmlns:a16="http://schemas.microsoft.com/office/drawing/2014/main" id="{91B22AE8-6163-97F3-C482-A331C1EC3B15}"/>
            </a:ext>
          </a:extLst>
        </p:cNvPr>
        <p:cNvGrpSpPr/>
        <p:nvPr/>
      </p:nvGrpSpPr>
      <p:grpSpPr>
        <a:xfrm>
          <a:off x="0" y="0"/>
          <a:ext cx="0" cy="0"/>
          <a:chOff x="0" y="0"/>
          <a:chExt cx="0" cy="0"/>
        </a:xfrm>
      </p:grpSpPr>
      <p:sp>
        <p:nvSpPr>
          <p:cNvPr id="1291" name="Google Shape;1291;p43">
            <a:extLst>
              <a:ext uri="{FF2B5EF4-FFF2-40B4-BE49-F238E27FC236}">
                <a16:creationId xmlns:a16="http://schemas.microsoft.com/office/drawing/2014/main" id="{ED2F8452-3915-FBFB-FC18-CE52F26D387A}"/>
              </a:ext>
            </a:extLst>
          </p:cNvPr>
          <p:cNvSpPr txBox="1">
            <a:spLocks noGrp="1"/>
          </p:cNvSpPr>
          <p:nvPr>
            <p:ph type="title"/>
          </p:nvPr>
        </p:nvSpPr>
        <p:spPr>
          <a:xfrm>
            <a:off x="144316" y="87629"/>
            <a:ext cx="4045200" cy="8020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Template #..</a:t>
            </a:r>
            <a:endParaRPr dirty="0"/>
          </a:p>
        </p:txBody>
      </p:sp>
    </p:spTree>
    <p:extLst>
      <p:ext uri="{BB962C8B-B14F-4D97-AF65-F5344CB8AC3E}">
        <p14:creationId xmlns:p14="http://schemas.microsoft.com/office/powerpoint/2010/main" val="3911509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0">
          <a:extLst>
            <a:ext uri="{FF2B5EF4-FFF2-40B4-BE49-F238E27FC236}">
              <a16:creationId xmlns:a16="http://schemas.microsoft.com/office/drawing/2014/main" id="{53DFBC8D-D038-65FA-10CD-8F350B499480}"/>
            </a:ext>
          </a:extLst>
        </p:cNvPr>
        <p:cNvGrpSpPr/>
        <p:nvPr/>
      </p:nvGrpSpPr>
      <p:grpSpPr>
        <a:xfrm>
          <a:off x="0" y="0"/>
          <a:ext cx="0" cy="0"/>
          <a:chOff x="0" y="0"/>
          <a:chExt cx="0" cy="0"/>
        </a:xfrm>
      </p:grpSpPr>
      <p:sp>
        <p:nvSpPr>
          <p:cNvPr id="1291" name="Google Shape;1291;p43">
            <a:extLst>
              <a:ext uri="{FF2B5EF4-FFF2-40B4-BE49-F238E27FC236}">
                <a16:creationId xmlns:a16="http://schemas.microsoft.com/office/drawing/2014/main" id="{95232108-0EBA-F3DD-379A-CC19A14DF7DB}"/>
              </a:ext>
            </a:extLst>
          </p:cNvPr>
          <p:cNvSpPr txBox="1">
            <a:spLocks noGrp="1"/>
          </p:cNvSpPr>
          <p:nvPr>
            <p:ph type="title"/>
          </p:nvPr>
        </p:nvSpPr>
        <p:spPr>
          <a:xfrm>
            <a:off x="144316" y="87629"/>
            <a:ext cx="4045200" cy="8020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Template #..</a:t>
            </a:r>
            <a:endParaRPr dirty="0"/>
          </a:p>
        </p:txBody>
      </p:sp>
    </p:spTree>
    <p:extLst>
      <p:ext uri="{BB962C8B-B14F-4D97-AF65-F5344CB8AC3E}">
        <p14:creationId xmlns:p14="http://schemas.microsoft.com/office/powerpoint/2010/main" val="4088231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0">
          <a:extLst>
            <a:ext uri="{FF2B5EF4-FFF2-40B4-BE49-F238E27FC236}">
              <a16:creationId xmlns:a16="http://schemas.microsoft.com/office/drawing/2014/main" id="{39210FDF-AC9E-2AE9-E308-53798106DA56}"/>
            </a:ext>
          </a:extLst>
        </p:cNvPr>
        <p:cNvGrpSpPr/>
        <p:nvPr/>
      </p:nvGrpSpPr>
      <p:grpSpPr>
        <a:xfrm>
          <a:off x="0" y="0"/>
          <a:ext cx="0" cy="0"/>
          <a:chOff x="0" y="0"/>
          <a:chExt cx="0" cy="0"/>
        </a:xfrm>
      </p:grpSpPr>
      <p:sp>
        <p:nvSpPr>
          <p:cNvPr id="1291" name="Google Shape;1291;p43">
            <a:extLst>
              <a:ext uri="{FF2B5EF4-FFF2-40B4-BE49-F238E27FC236}">
                <a16:creationId xmlns:a16="http://schemas.microsoft.com/office/drawing/2014/main" id="{819C76FD-CBD0-9AC0-A666-E8E95FA71FF7}"/>
              </a:ext>
            </a:extLst>
          </p:cNvPr>
          <p:cNvSpPr txBox="1">
            <a:spLocks noGrp="1"/>
          </p:cNvSpPr>
          <p:nvPr>
            <p:ph type="title"/>
          </p:nvPr>
        </p:nvSpPr>
        <p:spPr>
          <a:xfrm>
            <a:off x="144316" y="87629"/>
            <a:ext cx="4045200" cy="8020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Template #..</a:t>
            </a:r>
            <a:endParaRPr dirty="0"/>
          </a:p>
        </p:txBody>
      </p:sp>
    </p:spTree>
    <p:extLst>
      <p:ext uri="{BB962C8B-B14F-4D97-AF65-F5344CB8AC3E}">
        <p14:creationId xmlns:p14="http://schemas.microsoft.com/office/powerpoint/2010/main" val="3453700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0">
          <a:extLst>
            <a:ext uri="{FF2B5EF4-FFF2-40B4-BE49-F238E27FC236}">
              <a16:creationId xmlns:a16="http://schemas.microsoft.com/office/drawing/2014/main" id="{201E837A-7D45-70FE-DDA9-85A4B00154E0}"/>
            </a:ext>
          </a:extLst>
        </p:cNvPr>
        <p:cNvGrpSpPr/>
        <p:nvPr/>
      </p:nvGrpSpPr>
      <p:grpSpPr>
        <a:xfrm>
          <a:off x="0" y="0"/>
          <a:ext cx="0" cy="0"/>
          <a:chOff x="0" y="0"/>
          <a:chExt cx="0" cy="0"/>
        </a:xfrm>
      </p:grpSpPr>
      <p:sp>
        <p:nvSpPr>
          <p:cNvPr id="1291" name="Google Shape;1291;p43">
            <a:extLst>
              <a:ext uri="{FF2B5EF4-FFF2-40B4-BE49-F238E27FC236}">
                <a16:creationId xmlns:a16="http://schemas.microsoft.com/office/drawing/2014/main" id="{E9F4E0F0-AABD-30A6-2239-9410F2B0C8C0}"/>
              </a:ext>
            </a:extLst>
          </p:cNvPr>
          <p:cNvSpPr txBox="1">
            <a:spLocks noGrp="1"/>
          </p:cNvSpPr>
          <p:nvPr>
            <p:ph type="title"/>
          </p:nvPr>
        </p:nvSpPr>
        <p:spPr>
          <a:xfrm>
            <a:off x="144316" y="87629"/>
            <a:ext cx="4045200" cy="8020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Template #..</a:t>
            </a:r>
            <a:endParaRPr dirty="0"/>
          </a:p>
        </p:txBody>
      </p:sp>
    </p:spTree>
    <p:extLst>
      <p:ext uri="{BB962C8B-B14F-4D97-AF65-F5344CB8AC3E}">
        <p14:creationId xmlns:p14="http://schemas.microsoft.com/office/powerpoint/2010/main" val="1237377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0">
          <a:extLst>
            <a:ext uri="{FF2B5EF4-FFF2-40B4-BE49-F238E27FC236}">
              <a16:creationId xmlns:a16="http://schemas.microsoft.com/office/drawing/2014/main" id="{523AD4B6-D07D-91BF-ABC2-0E92FAF75787}"/>
            </a:ext>
          </a:extLst>
        </p:cNvPr>
        <p:cNvGrpSpPr/>
        <p:nvPr/>
      </p:nvGrpSpPr>
      <p:grpSpPr>
        <a:xfrm>
          <a:off x="0" y="0"/>
          <a:ext cx="0" cy="0"/>
          <a:chOff x="0" y="0"/>
          <a:chExt cx="0" cy="0"/>
        </a:xfrm>
      </p:grpSpPr>
      <p:sp>
        <p:nvSpPr>
          <p:cNvPr id="1291" name="Google Shape;1291;p43">
            <a:extLst>
              <a:ext uri="{FF2B5EF4-FFF2-40B4-BE49-F238E27FC236}">
                <a16:creationId xmlns:a16="http://schemas.microsoft.com/office/drawing/2014/main" id="{679D5236-AB9B-DD9F-F0B1-BB8916E1C10E}"/>
              </a:ext>
            </a:extLst>
          </p:cNvPr>
          <p:cNvSpPr txBox="1">
            <a:spLocks noGrp="1"/>
          </p:cNvSpPr>
          <p:nvPr>
            <p:ph type="title"/>
          </p:nvPr>
        </p:nvSpPr>
        <p:spPr>
          <a:xfrm>
            <a:off x="144316" y="87629"/>
            <a:ext cx="4045200" cy="8020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Template #..</a:t>
            </a:r>
            <a:endParaRPr dirty="0"/>
          </a:p>
        </p:txBody>
      </p:sp>
    </p:spTree>
    <p:extLst>
      <p:ext uri="{BB962C8B-B14F-4D97-AF65-F5344CB8AC3E}">
        <p14:creationId xmlns:p14="http://schemas.microsoft.com/office/powerpoint/2010/main" val="2985628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0">
          <a:extLst>
            <a:ext uri="{FF2B5EF4-FFF2-40B4-BE49-F238E27FC236}">
              <a16:creationId xmlns:a16="http://schemas.microsoft.com/office/drawing/2014/main" id="{042CBEF2-34BA-9988-00A5-48511060A8FC}"/>
            </a:ext>
          </a:extLst>
        </p:cNvPr>
        <p:cNvGrpSpPr/>
        <p:nvPr/>
      </p:nvGrpSpPr>
      <p:grpSpPr>
        <a:xfrm>
          <a:off x="0" y="0"/>
          <a:ext cx="0" cy="0"/>
          <a:chOff x="0" y="0"/>
          <a:chExt cx="0" cy="0"/>
        </a:xfrm>
      </p:grpSpPr>
      <p:sp>
        <p:nvSpPr>
          <p:cNvPr id="1291" name="Google Shape;1291;p43">
            <a:extLst>
              <a:ext uri="{FF2B5EF4-FFF2-40B4-BE49-F238E27FC236}">
                <a16:creationId xmlns:a16="http://schemas.microsoft.com/office/drawing/2014/main" id="{99A5C590-4E0B-3AB8-9067-FEB6EEAADB3B}"/>
              </a:ext>
            </a:extLst>
          </p:cNvPr>
          <p:cNvSpPr txBox="1">
            <a:spLocks noGrp="1"/>
          </p:cNvSpPr>
          <p:nvPr>
            <p:ph type="title"/>
          </p:nvPr>
        </p:nvSpPr>
        <p:spPr>
          <a:xfrm>
            <a:off x="144316" y="87629"/>
            <a:ext cx="4045200" cy="8020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Template #..</a:t>
            </a:r>
            <a:endParaRPr dirty="0"/>
          </a:p>
        </p:txBody>
      </p:sp>
    </p:spTree>
    <p:extLst>
      <p:ext uri="{BB962C8B-B14F-4D97-AF65-F5344CB8AC3E}">
        <p14:creationId xmlns:p14="http://schemas.microsoft.com/office/powerpoint/2010/main" val="2626787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0">
          <a:extLst>
            <a:ext uri="{FF2B5EF4-FFF2-40B4-BE49-F238E27FC236}">
              <a16:creationId xmlns:a16="http://schemas.microsoft.com/office/drawing/2014/main" id="{A852AB2F-E74E-C97D-C4C3-924CB92CE7C2}"/>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8D230D9C-C75F-1F03-74C0-D15F39F96C56}"/>
              </a:ext>
            </a:extLst>
          </p:cNvPr>
          <p:cNvPicPr>
            <a:picLocks noChangeAspect="1"/>
          </p:cNvPicPr>
          <p:nvPr/>
        </p:nvPicPr>
        <p:blipFill>
          <a:blip r:embed="rId3"/>
          <a:stretch>
            <a:fillRect/>
          </a:stretch>
        </p:blipFill>
        <p:spPr>
          <a:xfrm>
            <a:off x="1318045" y="131283"/>
            <a:ext cx="3253955" cy="4880933"/>
          </a:xfrm>
          <a:prstGeom prst="rect">
            <a:avLst/>
          </a:prstGeom>
        </p:spPr>
      </p:pic>
      <p:sp>
        <p:nvSpPr>
          <p:cNvPr id="1291" name="Google Shape;1291;p43">
            <a:extLst>
              <a:ext uri="{FF2B5EF4-FFF2-40B4-BE49-F238E27FC236}">
                <a16:creationId xmlns:a16="http://schemas.microsoft.com/office/drawing/2014/main" id="{312E590F-43C2-3DF6-AB39-7CCF37E00682}"/>
              </a:ext>
            </a:extLst>
          </p:cNvPr>
          <p:cNvSpPr txBox="1">
            <a:spLocks noGrp="1"/>
          </p:cNvSpPr>
          <p:nvPr>
            <p:ph type="title"/>
          </p:nvPr>
        </p:nvSpPr>
        <p:spPr>
          <a:xfrm>
            <a:off x="144316" y="87629"/>
            <a:ext cx="4045200" cy="8020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Template #..</a:t>
            </a:r>
            <a:endParaRPr dirty="0"/>
          </a:p>
        </p:txBody>
      </p:sp>
      <p:pic>
        <p:nvPicPr>
          <p:cNvPr id="7" name="Picture 6">
            <a:extLst>
              <a:ext uri="{FF2B5EF4-FFF2-40B4-BE49-F238E27FC236}">
                <a16:creationId xmlns:a16="http://schemas.microsoft.com/office/drawing/2014/main" id="{8B457F3F-BCAE-9A21-6485-C06E22DFAB74}"/>
              </a:ext>
            </a:extLst>
          </p:cNvPr>
          <p:cNvPicPr>
            <a:picLocks noChangeAspect="1"/>
          </p:cNvPicPr>
          <p:nvPr/>
        </p:nvPicPr>
        <p:blipFill>
          <a:blip r:embed="rId4"/>
          <a:stretch>
            <a:fillRect/>
          </a:stretch>
        </p:blipFill>
        <p:spPr>
          <a:xfrm>
            <a:off x="5153228" y="131283"/>
            <a:ext cx="3253955" cy="4880933"/>
          </a:xfrm>
          <a:prstGeom prst="rect">
            <a:avLst/>
          </a:prstGeom>
        </p:spPr>
      </p:pic>
    </p:spTree>
    <p:extLst>
      <p:ext uri="{BB962C8B-B14F-4D97-AF65-F5344CB8AC3E}">
        <p14:creationId xmlns:p14="http://schemas.microsoft.com/office/powerpoint/2010/main" val="1343509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0">
          <a:extLst>
            <a:ext uri="{FF2B5EF4-FFF2-40B4-BE49-F238E27FC236}">
              <a16:creationId xmlns:a16="http://schemas.microsoft.com/office/drawing/2014/main" id="{226D8464-3047-0FC6-AC3A-E8265045A51F}"/>
            </a:ext>
          </a:extLst>
        </p:cNvPr>
        <p:cNvGrpSpPr/>
        <p:nvPr/>
      </p:nvGrpSpPr>
      <p:grpSpPr>
        <a:xfrm>
          <a:off x="0" y="0"/>
          <a:ext cx="0" cy="0"/>
          <a:chOff x="0" y="0"/>
          <a:chExt cx="0" cy="0"/>
        </a:xfrm>
      </p:grpSpPr>
      <p:sp>
        <p:nvSpPr>
          <p:cNvPr id="1291" name="Google Shape;1291;p43">
            <a:extLst>
              <a:ext uri="{FF2B5EF4-FFF2-40B4-BE49-F238E27FC236}">
                <a16:creationId xmlns:a16="http://schemas.microsoft.com/office/drawing/2014/main" id="{85CED634-E147-F80F-EA3A-C56C33044ED6}"/>
              </a:ext>
            </a:extLst>
          </p:cNvPr>
          <p:cNvSpPr txBox="1">
            <a:spLocks noGrp="1"/>
          </p:cNvSpPr>
          <p:nvPr>
            <p:ph type="title"/>
          </p:nvPr>
        </p:nvSpPr>
        <p:spPr>
          <a:xfrm>
            <a:off x="4385575" y="788020"/>
            <a:ext cx="4045200" cy="8020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Template #..</a:t>
            </a:r>
            <a:endParaRPr dirty="0"/>
          </a:p>
        </p:txBody>
      </p:sp>
      <p:sp>
        <p:nvSpPr>
          <p:cNvPr id="1292" name="Google Shape;1292;p43">
            <a:extLst>
              <a:ext uri="{FF2B5EF4-FFF2-40B4-BE49-F238E27FC236}">
                <a16:creationId xmlns:a16="http://schemas.microsoft.com/office/drawing/2014/main" id="{08F8DEED-B17B-D4B5-304A-33569036649E}"/>
              </a:ext>
            </a:extLst>
          </p:cNvPr>
          <p:cNvSpPr txBox="1">
            <a:spLocks noGrp="1"/>
          </p:cNvSpPr>
          <p:nvPr>
            <p:ph type="subTitle" idx="1"/>
          </p:nvPr>
        </p:nvSpPr>
        <p:spPr>
          <a:xfrm>
            <a:off x="4385575" y="1590103"/>
            <a:ext cx="4045200" cy="3212356"/>
          </a:xfrm>
          <a:prstGeom prst="rect">
            <a:avLst/>
          </a:prstGeom>
        </p:spPr>
        <p:txBody>
          <a:bodyPr spcFirstLastPara="1" wrap="square" lIns="91425" tIns="91425" rIns="91425" bIns="91425" anchor="t" anchorCtr="0">
            <a:noAutofit/>
          </a:bodyPr>
          <a:lstStyle/>
          <a:p>
            <a:pPr marL="0" lvl="0" indent="0" algn="l" rtl="0">
              <a:spcBef>
                <a:spcPts val="0"/>
              </a:spcBef>
              <a:spcAft>
                <a:spcPts val="600"/>
              </a:spcAft>
              <a:buClr>
                <a:schemeClr val="dk1"/>
              </a:buClr>
              <a:buSzPts val="1100"/>
              <a:buFont typeface="Arial"/>
              <a:buNone/>
            </a:pPr>
            <a:r>
              <a:rPr lang="en-US" sz="1200" dirty="0"/>
              <a:t>You are a professional innovator in the field of Facial Recognition.</a:t>
            </a:r>
          </a:p>
          <a:p>
            <a:pPr marL="0" lvl="0" indent="0" algn="l" rtl="0">
              <a:spcBef>
                <a:spcPts val="0"/>
              </a:spcBef>
              <a:spcAft>
                <a:spcPts val="600"/>
              </a:spcAft>
              <a:buClr>
                <a:schemeClr val="dk1"/>
              </a:buClr>
              <a:buSzPts val="1100"/>
              <a:buFont typeface="Arial"/>
              <a:buNone/>
            </a:pPr>
            <a:r>
              <a:rPr lang="en-US" sz="1200" dirty="0"/>
              <a:t>The problem we are facing is: There are twins in the system that the system cannot distinguish between.</a:t>
            </a:r>
          </a:p>
          <a:p>
            <a:pPr marL="0" lvl="0" indent="0" algn="l" rtl="0">
              <a:spcBef>
                <a:spcPts val="0"/>
              </a:spcBef>
              <a:spcAft>
                <a:spcPts val="600"/>
              </a:spcAft>
              <a:buClr>
                <a:schemeClr val="dk1"/>
              </a:buClr>
              <a:buSzPts val="1100"/>
              <a:buFont typeface="Arial"/>
              <a:buNone/>
            </a:pPr>
            <a:r>
              <a:rPr lang="en-US" sz="1200" dirty="0"/>
              <a:t>Brainstorm 10 different solution ideas for this problem, without any technology limitation. Each idea should include:</a:t>
            </a:r>
          </a:p>
          <a:p>
            <a:pPr marL="285750" lvl="0" indent="-285750" algn="l" rtl="0">
              <a:spcBef>
                <a:spcPts val="0"/>
              </a:spcBef>
              <a:spcAft>
                <a:spcPts val="600"/>
              </a:spcAft>
              <a:buClr>
                <a:schemeClr val="dk1"/>
              </a:buClr>
              <a:buSzPts val="1100"/>
              <a:buFontTx/>
              <a:buChar char="-"/>
            </a:pPr>
            <a:r>
              <a:rPr lang="en-US" sz="1200" dirty="0"/>
              <a:t>A short solution name.</a:t>
            </a:r>
          </a:p>
          <a:p>
            <a:pPr marL="285750" lvl="0" indent="-285750" algn="l" rtl="0">
              <a:spcBef>
                <a:spcPts val="0"/>
              </a:spcBef>
              <a:spcAft>
                <a:spcPts val="600"/>
              </a:spcAft>
              <a:buClr>
                <a:schemeClr val="dk1"/>
              </a:buClr>
              <a:buSzPts val="1100"/>
              <a:buFontTx/>
              <a:buChar char="-"/>
            </a:pPr>
            <a:r>
              <a:rPr lang="en-US" sz="1200" dirty="0"/>
              <a:t>A detailed description (about 2-3 sentences).</a:t>
            </a:r>
          </a:p>
          <a:p>
            <a:pPr marL="285750" lvl="0" indent="-285750" algn="l" rtl="0">
              <a:spcBef>
                <a:spcPts val="0"/>
              </a:spcBef>
              <a:spcAft>
                <a:spcPts val="600"/>
              </a:spcAft>
              <a:buClr>
                <a:schemeClr val="dk1"/>
              </a:buClr>
              <a:buSzPts val="1100"/>
              <a:buFontTx/>
              <a:buChar char="-"/>
            </a:pPr>
            <a:r>
              <a:rPr lang="en-US" sz="1200" dirty="0"/>
              <a:t>Core technology used.</a:t>
            </a:r>
          </a:p>
          <a:p>
            <a:pPr marL="285750" lvl="0" indent="-285750" algn="l" rtl="0">
              <a:spcBef>
                <a:spcPts val="0"/>
              </a:spcBef>
              <a:spcAft>
                <a:spcPts val="600"/>
              </a:spcAft>
              <a:buClr>
                <a:schemeClr val="dk1"/>
              </a:buClr>
              <a:buSzPts val="1100"/>
              <a:buFontTx/>
              <a:buChar char="-"/>
            </a:pPr>
            <a:r>
              <a:rPr lang="en-US" sz="1200" dirty="0"/>
              <a:t>Main advantages.</a:t>
            </a:r>
          </a:p>
          <a:p>
            <a:pPr marL="285750" lvl="0" indent="-285750" algn="l" rtl="0">
              <a:spcBef>
                <a:spcPts val="0"/>
              </a:spcBef>
              <a:spcAft>
                <a:spcPts val="600"/>
              </a:spcAft>
              <a:buClr>
                <a:schemeClr val="dk1"/>
              </a:buClr>
              <a:buSzPts val="1100"/>
              <a:buFontTx/>
              <a:buChar char="-"/>
            </a:pPr>
            <a:r>
              <a:rPr lang="en-US" sz="1200" dirty="0"/>
              <a:t>Potential challenges in implementation.</a:t>
            </a:r>
            <a:endParaRPr sz="1200" dirty="0"/>
          </a:p>
        </p:txBody>
      </p:sp>
      <p:grpSp>
        <p:nvGrpSpPr>
          <p:cNvPr id="1293" name="Google Shape;1293;p43">
            <a:extLst>
              <a:ext uri="{FF2B5EF4-FFF2-40B4-BE49-F238E27FC236}">
                <a16:creationId xmlns:a16="http://schemas.microsoft.com/office/drawing/2014/main" id="{EF656A6C-96FD-D1C6-A460-04221D4787E1}"/>
              </a:ext>
            </a:extLst>
          </p:cNvPr>
          <p:cNvGrpSpPr/>
          <p:nvPr/>
        </p:nvGrpSpPr>
        <p:grpSpPr>
          <a:xfrm>
            <a:off x="7421075" y="539500"/>
            <a:ext cx="1009703" cy="130500"/>
            <a:chOff x="5461400" y="616025"/>
            <a:chExt cx="1009703" cy="130500"/>
          </a:xfrm>
        </p:grpSpPr>
        <p:sp>
          <p:nvSpPr>
            <p:cNvPr id="1294" name="Google Shape;1294;p43">
              <a:extLst>
                <a:ext uri="{FF2B5EF4-FFF2-40B4-BE49-F238E27FC236}">
                  <a16:creationId xmlns:a16="http://schemas.microsoft.com/office/drawing/2014/main" id="{93530789-3C5F-B7AF-7EBF-0F0674AFF835}"/>
                </a:ext>
              </a:extLst>
            </p:cNvPr>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a:extLst>
                <a:ext uri="{FF2B5EF4-FFF2-40B4-BE49-F238E27FC236}">
                  <a16:creationId xmlns:a16="http://schemas.microsoft.com/office/drawing/2014/main" id="{7B2D1300-484B-5934-3704-C178BD701E3B}"/>
                </a:ext>
              </a:extLst>
            </p:cNvPr>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a:extLst>
                <a:ext uri="{FF2B5EF4-FFF2-40B4-BE49-F238E27FC236}">
                  <a16:creationId xmlns:a16="http://schemas.microsoft.com/office/drawing/2014/main" id="{E10C894B-B10E-59DD-42C2-E6EF7BA7F2EC}"/>
                </a:ext>
              </a:extLst>
            </p:cNvPr>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a:extLst>
                <a:ext uri="{FF2B5EF4-FFF2-40B4-BE49-F238E27FC236}">
                  <a16:creationId xmlns:a16="http://schemas.microsoft.com/office/drawing/2014/main" id="{E9247597-55DD-9D26-79E4-CA4FB74C411C}"/>
                </a:ext>
              </a:extLst>
            </p:cNvPr>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a:extLst>
                <a:ext uri="{FF2B5EF4-FFF2-40B4-BE49-F238E27FC236}">
                  <a16:creationId xmlns:a16="http://schemas.microsoft.com/office/drawing/2014/main" id="{A17FC345-EF50-C31B-2B6C-ADC73BBDFF22}"/>
                </a:ext>
              </a:extLst>
            </p:cNvPr>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43">
            <a:extLst>
              <a:ext uri="{FF2B5EF4-FFF2-40B4-BE49-F238E27FC236}">
                <a16:creationId xmlns:a16="http://schemas.microsoft.com/office/drawing/2014/main" id="{EB438067-3439-9FD1-33ED-F8DF2D80CBD7}"/>
              </a:ext>
            </a:extLst>
          </p:cNvPr>
          <p:cNvGrpSpPr/>
          <p:nvPr/>
        </p:nvGrpSpPr>
        <p:grpSpPr>
          <a:xfrm>
            <a:off x="713225" y="4473500"/>
            <a:ext cx="1009703" cy="130500"/>
            <a:chOff x="5461400" y="616025"/>
            <a:chExt cx="1009703" cy="130500"/>
          </a:xfrm>
        </p:grpSpPr>
        <p:sp>
          <p:nvSpPr>
            <p:cNvPr id="1300" name="Google Shape;1300;p43">
              <a:extLst>
                <a:ext uri="{FF2B5EF4-FFF2-40B4-BE49-F238E27FC236}">
                  <a16:creationId xmlns:a16="http://schemas.microsoft.com/office/drawing/2014/main" id="{8A364690-E2CB-B1C0-3ED4-E81829FD57FB}"/>
                </a:ext>
              </a:extLst>
            </p:cNvPr>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a:extLst>
                <a:ext uri="{FF2B5EF4-FFF2-40B4-BE49-F238E27FC236}">
                  <a16:creationId xmlns:a16="http://schemas.microsoft.com/office/drawing/2014/main" id="{B41C94E2-FFD6-A0EC-22B0-747A08F068D9}"/>
                </a:ext>
              </a:extLst>
            </p:cNvPr>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a:extLst>
                <a:ext uri="{FF2B5EF4-FFF2-40B4-BE49-F238E27FC236}">
                  <a16:creationId xmlns:a16="http://schemas.microsoft.com/office/drawing/2014/main" id="{AC3CE9B3-1017-969A-FE35-2BACC4CD0A48}"/>
                </a:ext>
              </a:extLst>
            </p:cNvPr>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a:extLst>
                <a:ext uri="{FF2B5EF4-FFF2-40B4-BE49-F238E27FC236}">
                  <a16:creationId xmlns:a16="http://schemas.microsoft.com/office/drawing/2014/main" id="{A16AFE29-F24B-9B75-57BD-D10D31AF2B21}"/>
                </a:ext>
              </a:extLst>
            </p:cNvPr>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a:extLst>
                <a:ext uri="{FF2B5EF4-FFF2-40B4-BE49-F238E27FC236}">
                  <a16:creationId xmlns:a16="http://schemas.microsoft.com/office/drawing/2014/main" id="{5488F86B-24ED-8200-5D3F-0875C266E17B}"/>
                </a:ext>
              </a:extLst>
            </p:cNvPr>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D6399DDD-7ACF-F4AB-9CA5-94FD669D6189}"/>
              </a:ext>
            </a:extLst>
          </p:cNvPr>
          <p:cNvPicPr>
            <a:picLocks noChangeAspect="1"/>
          </p:cNvPicPr>
          <p:nvPr/>
        </p:nvPicPr>
        <p:blipFill>
          <a:blip r:embed="rId3"/>
          <a:stretch>
            <a:fillRect/>
          </a:stretch>
        </p:blipFill>
        <p:spPr>
          <a:xfrm>
            <a:off x="0" y="50647"/>
            <a:ext cx="4387316" cy="4387316"/>
          </a:xfrm>
          <a:prstGeom prst="rect">
            <a:avLst/>
          </a:prstGeom>
        </p:spPr>
      </p:pic>
    </p:spTree>
    <p:extLst>
      <p:ext uri="{BB962C8B-B14F-4D97-AF65-F5344CB8AC3E}">
        <p14:creationId xmlns:p14="http://schemas.microsoft.com/office/powerpoint/2010/main" val="3593113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38">
          <a:extLst>
            <a:ext uri="{FF2B5EF4-FFF2-40B4-BE49-F238E27FC236}">
              <a16:creationId xmlns:a16="http://schemas.microsoft.com/office/drawing/2014/main" id="{9939DC9E-573A-75BB-6B1F-0A8DF9C48102}"/>
            </a:ext>
          </a:extLst>
        </p:cNvPr>
        <p:cNvGrpSpPr/>
        <p:nvPr/>
      </p:nvGrpSpPr>
      <p:grpSpPr>
        <a:xfrm>
          <a:off x="0" y="0"/>
          <a:ext cx="0" cy="0"/>
          <a:chOff x="0" y="0"/>
          <a:chExt cx="0" cy="0"/>
        </a:xfrm>
      </p:grpSpPr>
      <p:sp>
        <p:nvSpPr>
          <p:cNvPr id="2948" name="Google Shape;2948;p59">
            <a:extLst>
              <a:ext uri="{FF2B5EF4-FFF2-40B4-BE49-F238E27FC236}">
                <a16:creationId xmlns:a16="http://schemas.microsoft.com/office/drawing/2014/main" id="{3139DC82-C3A7-75F2-1954-739385070034}"/>
              </a:ext>
            </a:extLst>
          </p:cNvPr>
          <p:cNvSpPr txBox="1"/>
          <p:nvPr/>
        </p:nvSpPr>
        <p:spPr>
          <a:xfrm>
            <a:off x="534146" y="631149"/>
            <a:ext cx="4377290" cy="3834966"/>
          </a:xfrm>
          <a:prstGeom prst="rect">
            <a:avLst/>
          </a:prstGeom>
          <a:noFill/>
          <a:ln>
            <a:noFill/>
          </a:ln>
        </p:spPr>
        <p:txBody>
          <a:bodyPr spcFirstLastPara="1" wrap="square" lIns="91425" tIns="91425" rIns="91425" bIns="91425" anchor="t" anchorCtr="0">
            <a:noAutofit/>
          </a:bodyPr>
          <a:lstStyle/>
          <a:p>
            <a:pPr marL="285750" lvl="0" indent="-285750" rtl="0">
              <a:spcAft>
                <a:spcPts val="600"/>
              </a:spcAft>
              <a:buFont typeface="Wingdings" panose="05000000000000000000" pitchFamily="2" charset="2"/>
              <a:buChar char="Ø"/>
            </a:pPr>
            <a:r>
              <a:rPr lang="en-US" b="1" dirty="0">
                <a:solidFill>
                  <a:schemeClr val="dk1"/>
                </a:solidFill>
                <a:latin typeface="Maven Pro"/>
                <a:ea typeface="Maven Pro"/>
                <a:cs typeface="Maven Pro"/>
                <a:sym typeface="Maven Pro"/>
              </a:rPr>
              <a:t>Micro-Expression Analysis</a:t>
            </a:r>
          </a:p>
          <a:p>
            <a:pPr marL="548640" lvl="6" indent="-285750">
              <a:spcAft>
                <a:spcPts val="600"/>
              </a:spcAft>
              <a:buFont typeface="Wingdings" panose="05000000000000000000" pitchFamily="2" charset="2"/>
              <a:buChar char="§"/>
            </a:pPr>
            <a:r>
              <a:rPr lang="en-US" sz="1200" b="1" i="1" dirty="0">
                <a:solidFill>
                  <a:schemeClr val="dk1"/>
                </a:solidFill>
                <a:latin typeface="Maven Pro"/>
                <a:ea typeface="Maven Pro"/>
                <a:cs typeface="Maven Pro"/>
                <a:sym typeface="Maven Pro"/>
              </a:rPr>
              <a:t>Description</a:t>
            </a:r>
            <a:r>
              <a:rPr lang="en-US" sz="1200" dirty="0">
                <a:solidFill>
                  <a:schemeClr val="dk1"/>
                </a:solidFill>
                <a:latin typeface="Maven Pro"/>
                <a:ea typeface="Maven Pro"/>
                <a:cs typeface="Maven Pro"/>
                <a:sym typeface="Maven Pro"/>
              </a:rPr>
              <a:t>: Analyze subtle, involuntary micro-expressions that differ between twins due to unique emotional responses or personality traits. The system captures and compares fleeting facial movements during specific stimuli to create distinct profiles.</a:t>
            </a:r>
          </a:p>
          <a:p>
            <a:pPr marL="548640" lvl="6" indent="-285750">
              <a:spcAft>
                <a:spcPts val="600"/>
              </a:spcAft>
              <a:buFont typeface="Wingdings" panose="05000000000000000000" pitchFamily="2" charset="2"/>
              <a:buChar char="§"/>
            </a:pPr>
            <a:r>
              <a:rPr lang="en-US" sz="1200" b="1" i="1" dirty="0">
                <a:solidFill>
                  <a:schemeClr val="dk1"/>
                </a:solidFill>
                <a:latin typeface="Maven Pro"/>
                <a:ea typeface="Maven Pro"/>
                <a:cs typeface="Maven Pro"/>
                <a:sym typeface="Maven Pro"/>
              </a:rPr>
              <a:t>Core Technology</a:t>
            </a:r>
            <a:r>
              <a:rPr lang="en-US" sz="1200" dirty="0">
                <a:solidFill>
                  <a:schemeClr val="dk1"/>
                </a:solidFill>
                <a:latin typeface="Maven Pro"/>
                <a:ea typeface="Maven Pro"/>
                <a:cs typeface="Maven Pro"/>
                <a:sym typeface="Maven Pro"/>
              </a:rPr>
              <a:t>: High-resolution video capture, AI-driven micro-expression analysis, and machine learning for pattern differentiation.</a:t>
            </a:r>
          </a:p>
          <a:p>
            <a:pPr marL="548640" lvl="6" indent="-285750">
              <a:spcAft>
                <a:spcPts val="600"/>
              </a:spcAft>
              <a:buFont typeface="Wingdings" panose="05000000000000000000" pitchFamily="2" charset="2"/>
              <a:buChar char="§"/>
            </a:pPr>
            <a:r>
              <a:rPr lang="en-US" sz="1200" b="1" i="1" dirty="0">
                <a:solidFill>
                  <a:schemeClr val="dk1"/>
                </a:solidFill>
                <a:latin typeface="Maven Pro"/>
                <a:ea typeface="Maven Pro"/>
                <a:cs typeface="Maven Pro"/>
                <a:sym typeface="Maven Pro"/>
              </a:rPr>
              <a:t>Main Advantages</a:t>
            </a:r>
            <a:r>
              <a:rPr lang="en-US" sz="1200" dirty="0">
                <a:solidFill>
                  <a:schemeClr val="dk1"/>
                </a:solidFill>
                <a:latin typeface="Maven Pro"/>
                <a:ea typeface="Maven Pro"/>
                <a:cs typeface="Maven Pro"/>
                <a:sym typeface="Maven Pro"/>
              </a:rPr>
              <a:t>: Highly individualized as micro-expressions are unique even in twins; non-invasive and can be integrated into existing facial recognition systems.</a:t>
            </a:r>
          </a:p>
          <a:p>
            <a:pPr marL="548640" lvl="6" indent="-285750">
              <a:spcAft>
                <a:spcPts val="600"/>
              </a:spcAft>
              <a:buFont typeface="Wingdings" panose="05000000000000000000" pitchFamily="2" charset="2"/>
              <a:buChar char="§"/>
            </a:pPr>
            <a:r>
              <a:rPr lang="en-US" sz="1200" b="1" i="1" dirty="0">
                <a:solidFill>
                  <a:schemeClr val="dk1"/>
                </a:solidFill>
                <a:latin typeface="Maven Pro"/>
                <a:ea typeface="Maven Pro"/>
                <a:cs typeface="Maven Pro"/>
                <a:sym typeface="Maven Pro"/>
              </a:rPr>
              <a:t>Potential Challenges</a:t>
            </a:r>
            <a:r>
              <a:rPr lang="en-US" sz="1200" dirty="0">
                <a:solidFill>
                  <a:schemeClr val="dk1"/>
                </a:solidFill>
                <a:latin typeface="Maven Pro"/>
                <a:ea typeface="Maven Pro"/>
                <a:cs typeface="Maven Pro"/>
                <a:sym typeface="Maven Pro"/>
              </a:rPr>
              <a:t>: Requires high-quality cameras and real-time processing; distinguishing micro-expressions consistently may be affected by environmental factors or emotional states.</a:t>
            </a:r>
            <a:endParaRPr sz="1200" dirty="0">
              <a:solidFill>
                <a:schemeClr val="dk1"/>
              </a:solidFill>
              <a:latin typeface="Maven Pro"/>
              <a:ea typeface="Maven Pro"/>
              <a:cs typeface="Maven Pro"/>
              <a:sym typeface="Maven Pro"/>
            </a:endParaRPr>
          </a:p>
        </p:txBody>
      </p:sp>
      <p:sp>
        <p:nvSpPr>
          <p:cNvPr id="5" name="Google Shape;652;p38">
            <a:extLst>
              <a:ext uri="{FF2B5EF4-FFF2-40B4-BE49-F238E27FC236}">
                <a16:creationId xmlns:a16="http://schemas.microsoft.com/office/drawing/2014/main" id="{1AE6E77A-FEC1-9591-F5F9-195A09BD2142}"/>
              </a:ext>
            </a:extLst>
          </p:cNvPr>
          <p:cNvSpPr txBox="1">
            <a:spLocks noGrp="1"/>
          </p:cNvSpPr>
          <p:nvPr>
            <p:ph type="title"/>
          </p:nvPr>
        </p:nvSpPr>
        <p:spPr>
          <a:xfrm>
            <a:off x="534146" y="5844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 1.</a:t>
            </a:r>
            <a:endParaRPr dirty="0"/>
          </a:p>
        </p:txBody>
      </p:sp>
      <p:pic>
        <p:nvPicPr>
          <p:cNvPr id="6" name="Picture 5">
            <a:extLst>
              <a:ext uri="{FF2B5EF4-FFF2-40B4-BE49-F238E27FC236}">
                <a16:creationId xmlns:a16="http://schemas.microsoft.com/office/drawing/2014/main" id="{B9C24D27-8631-1BAC-C60C-7E397624DE3B}"/>
              </a:ext>
            </a:extLst>
          </p:cNvPr>
          <p:cNvPicPr>
            <a:picLocks noChangeAspect="1"/>
          </p:cNvPicPr>
          <p:nvPr/>
        </p:nvPicPr>
        <p:blipFill>
          <a:blip r:embed="rId3"/>
          <a:stretch>
            <a:fillRect/>
          </a:stretch>
        </p:blipFill>
        <p:spPr>
          <a:xfrm>
            <a:off x="5148217" y="1059659"/>
            <a:ext cx="3089929" cy="2977945"/>
          </a:xfrm>
          <a:prstGeom prst="rect">
            <a:avLst/>
          </a:prstGeom>
        </p:spPr>
      </p:pic>
    </p:spTree>
    <p:extLst>
      <p:ext uri="{BB962C8B-B14F-4D97-AF65-F5344CB8AC3E}">
        <p14:creationId xmlns:p14="http://schemas.microsoft.com/office/powerpoint/2010/main" val="2883971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8">
          <a:extLst>
            <a:ext uri="{FF2B5EF4-FFF2-40B4-BE49-F238E27FC236}">
              <a16:creationId xmlns:a16="http://schemas.microsoft.com/office/drawing/2014/main" id="{A333DAFD-A9A5-781D-EE42-7EAEA59F6566}"/>
            </a:ext>
          </a:extLst>
        </p:cNvPr>
        <p:cNvGrpSpPr/>
        <p:nvPr/>
      </p:nvGrpSpPr>
      <p:grpSpPr>
        <a:xfrm>
          <a:off x="0" y="0"/>
          <a:ext cx="0" cy="0"/>
          <a:chOff x="0" y="0"/>
          <a:chExt cx="0" cy="0"/>
        </a:xfrm>
      </p:grpSpPr>
      <p:sp>
        <p:nvSpPr>
          <p:cNvPr id="2948" name="Google Shape;2948;p59">
            <a:extLst>
              <a:ext uri="{FF2B5EF4-FFF2-40B4-BE49-F238E27FC236}">
                <a16:creationId xmlns:a16="http://schemas.microsoft.com/office/drawing/2014/main" id="{20BF2CBB-8193-A3F6-B785-A617E75C46FB}"/>
              </a:ext>
            </a:extLst>
          </p:cNvPr>
          <p:cNvSpPr txBox="1"/>
          <p:nvPr/>
        </p:nvSpPr>
        <p:spPr>
          <a:xfrm>
            <a:off x="534146" y="631149"/>
            <a:ext cx="4377290" cy="3834966"/>
          </a:xfrm>
          <a:prstGeom prst="rect">
            <a:avLst/>
          </a:prstGeom>
          <a:noFill/>
          <a:ln>
            <a:noFill/>
          </a:ln>
        </p:spPr>
        <p:txBody>
          <a:bodyPr spcFirstLastPara="1" wrap="square" lIns="91425" tIns="91425" rIns="91425" bIns="91425" anchor="t" anchorCtr="0">
            <a:noAutofit/>
          </a:bodyPr>
          <a:lstStyle/>
          <a:p>
            <a:pPr marL="285750" lvl="0" indent="-285750" rtl="0">
              <a:spcAft>
                <a:spcPts val="600"/>
              </a:spcAft>
              <a:buFont typeface="Wingdings" panose="05000000000000000000" pitchFamily="2" charset="2"/>
              <a:buChar char="Ø"/>
            </a:pPr>
            <a:r>
              <a:rPr lang="en-US" b="1" dirty="0">
                <a:solidFill>
                  <a:schemeClr val="dk1"/>
                </a:solidFill>
                <a:latin typeface="Maven Pro"/>
                <a:ea typeface="Maven Pro"/>
                <a:cs typeface="Maven Pro"/>
                <a:sym typeface="Maven Pro"/>
              </a:rPr>
              <a:t>Voice-Integrated Multimodal Recognition</a:t>
            </a:r>
          </a:p>
          <a:p>
            <a:pPr marL="548640" lvl="6" indent="-285750">
              <a:spcAft>
                <a:spcPts val="600"/>
              </a:spcAft>
              <a:buFont typeface="Wingdings" panose="05000000000000000000" pitchFamily="2" charset="2"/>
              <a:buChar char="§"/>
            </a:pPr>
            <a:r>
              <a:rPr lang="en-US" sz="1200" b="1" i="1" dirty="0">
                <a:solidFill>
                  <a:schemeClr val="dk1"/>
                </a:solidFill>
                <a:latin typeface="Maven Pro"/>
                <a:ea typeface="Maven Pro"/>
                <a:cs typeface="Maven Pro"/>
                <a:sym typeface="Maven Pro"/>
              </a:rPr>
              <a:t>Description</a:t>
            </a:r>
            <a:r>
              <a:rPr lang="en-US" sz="1200" dirty="0">
                <a:solidFill>
                  <a:schemeClr val="dk1"/>
                </a:solidFill>
                <a:latin typeface="Maven Pro"/>
                <a:ea typeface="Maven Pro"/>
                <a:cs typeface="Maven Pro"/>
                <a:sym typeface="Maven Pro"/>
              </a:rPr>
              <a:t>: Combine facial recognition with voice analysis, as twins often have subtle vocal differences in pitch, tone, or cadence. The system cross-references facial and vocal data for identification.</a:t>
            </a:r>
          </a:p>
          <a:p>
            <a:pPr marL="548640" lvl="6" indent="-285750">
              <a:spcAft>
                <a:spcPts val="600"/>
              </a:spcAft>
              <a:buFont typeface="Wingdings" panose="05000000000000000000" pitchFamily="2" charset="2"/>
              <a:buChar char="§"/>
            </a:pPr>
            <a:r>
              <a:rPr lang="en-US" sz="1200" b="1" i="1" dirty="0">
                <a:solidFill>
                  <a:schemeClr val="dk1"/>
                </a:solidFill>
                <a:latin typeface="Maven Pro"/>
                <a:ea typeface="Maven Pro"/>
                <a:cs typeface="Maven Pro"/>
                <a:sym typeface="Maven Pro"/>
              </a:rPr>
              <a:t>Core Technology</a:t>
            </a:r>
            <a:r>
              <a:rPr lang="en-US" sz="1200" dirty="0">
                <a:solidFill>
                  <a:schemeClr val="dk1"/>
                </a:solidFill>
                <a:latin typeface="Maven Pro"/>
                <a:ea typeface="Maven Pro"/>
                <a:cs typeface="Maven Pro"/>
                <a:sym typeface="Maven Pro"/>
              </a:rPr>
              <a:t>: Speech recognition AI, multimodal biometric fusion algorithms.</a:t>
            </a:r>
          </a:p>
          <a:p>
            <a:pPr marL="548640" lvl="6" indent="-285750">
              <a:spcAft>
                <a:spcPts val="600"/>
              </a:spcAft>
              <a:buFont typeface="Wingdings" panose="05000000000000000000" pitchFamily="2" charset="2"/>
              <a:buChar char="§"/>
            </a:pPr>
            <a:r>
              <a:rPr lang="en-US" sz="1200" b="1" i="1" dirty="0">
                <a:solidFill>
                  <a:schemeClr val="dk1"/>
                </a:solidFill>
                <a:latin typeface="Maven Pro"/>
                <a:ea typeface="Maven Pro"/>
                <a:cs typeface="Maven Pro"/>
                <a:sym typeface="Maven Pro"/>
              </a:rPr>
              <a:t>Main Advantages</a:t>
            </a:r>
            <a:r>
              <a:rPr lang="en-US" sz="1200" dirty="0">
                <a:solidFill>
                  <a:schemeClr val="dk1"/>
                </a:solidFill>
                <a:latin typeface="Maven Pro"/>
                <a:ea typeface="Maven Pro"/>
                <a:cs typeface="Maven Pro"/>
                <a:sym typeface="Maven Pro"/>
              </a:rPr>
              <a:t>: Enhances accuracy by using multiple biometric markers; voice data is relatively easy to collect.</a:t>
            </a:r>
          </a:p>
          <a:p>
            <a:pPr marL="548640" lvl="6" indent="-285750">
              <a:spcAft>
                <a:spcPts val="600"/>
              </a:spcAft>
              <a:buFont typeface="Wingdings" panose="05000000000000000000" pitchFamily="2" charset="2"/>
              <a:buChar char="§"/>
            </a:pPr>
            <a:r>
              <a:rPr lang="en-US" sz="1200" b="1" i="1" dirty="0">
                <a:solidFill>
                  <a:schemeClr val="dk1"/>
                </a:solidFill>
                <a:latin typeface="Maven Pro"/>
                <a:ea typeface="Maven Pro"/>
                <a:cs typeface="Maven Pro"/>
                <a:sym typeface="Maven Pro"/>
              </a:rPr>
              <a:t>Potential Challenges</a:t>
            </a:r>
            <a:r>
              <a:rPr lang="en-US" sz="1200" dirty="0">
                <a:solidFill>
                  <a:schemeClr val="dk1"/>
                </a:solidFill>
                <a:latin typeface="Maven Pro"/>
                <a:ea typeface="Maven Pro"/>
                <a:cs typeface="Maven Pro"/>
                <a:sym typeface="Maven Pro"/>
              </a:rPr>
              <a:t>: Voice can be affected by illness or environment; requires users to speak during identification, which may not always be feasible.</a:t>
            </a:r>
          </a:p>
        </p:txBody>
      </p:sp>
      <p:sp>
        <p:nvSpPr>
          <p:cNvPr id="5" name="Google Shape;652;p38">
            <a:extLst>
              <a:ext uri="{FF2B5EF4-FFF2-40B4-BE49-F238E27FC236}">
                <a16:creationId xmlns:a16="http://schemas.microsoft.com/office/drawing/2014/main" id="{F5D143E8-4185-59C6-9D75-C86D838B5197}"/>
              </a:ext>
            </a:extLst>
          </p:cNvPr>
          <p:cNvSpPr txBox="1">
            <a:spLocks noGrp="1"/>
          </p:cNvSpPr>
          <p:nvPr>
            <p:ph type="title"/>
          </p:nvPr>
        </p:nvSpPr>
        <p:spPr>
          <a:xfrm>
            <a:off x="534146" y="5844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 2.</a:t>
            </a:r>
            <a:endParaRPr dirty="0"/>
          </a:p>
        </p:txBody>
      </p:sp>
      <p:pic>
        <p:nvPicPr>
          <p:cNvPr id="3" name="Picture 2">
            <a:extLst>
              <a:ext uri="{FF2B5EF4-FFF2-40B4-BE49-F238E27FC236}">
                <a16:creationId xmlns:a16="http://schemas.microsoft.com/office/drawing/2014/main" id="{C6208294-586C-A1FA-25BF-E20F6B1820D2}"/>
              </a:ext>
            </a:extLst>
          </p:cNvPr>
          <p:cNvPicPr>
            <a:picLocks noChangeAspect="1"/>
          </p:cNvPicPr>
          <p:nvPr/>
        </p:nvPicPr>
        <p:blipFill>
          <a:blip r:embed="rId3"/>
          <a:stretch>
            <a:fillRect/>
          </a:stretch>
        </p:blipFill>
        <p:spPr>
          <a:xfrm>
            <a:off x="4911436" y="749873"/>
            <a:ext cx="3642545" cy="36425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61893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38">
          <a:extLst>
            <a:ext uri="{FF2B5EF4-FFF2-40B4-BE49-F238E27FC236}">
              <a16:creationId xmlns:a16="http://schemas.microsoft.com/office/drawing/2014/main" id="{EE4C82B3-608E-0653-D2E3-D2AE3932D705}"/>
            </a:ext>
          </a:extLst>
        </p:cNvPr>
        <p:cNvGrpSpPr/>
        <p:nvPr/>
      </p:nvGrpSpPr>
      <p:grpSpPr>
        <a:xfrm>
          <a:off x="0" y="0"/>
          <a:ext cx="0" cy="0"/>
          <a:chOff x="0" y="0"/>
          <a:chExt cx="0" cy="0"/>
        </a:xfrm>
      </p:grpSpPr>
      <p:sp>
        <p:nvSpPr>
          <p:cNvPr id="2948" name="Google Shape;2948;p59">
            <a:extLst>
              <a:ext uri="{FF2B5EF4-FFF2-40B4-BE49-F238E27FC236}">
                <a16:creationId xmlns:a16="http://schemas.microsoft.com/office/drawing/2014/main" id="{B53ED54A-D5EB-BBAD-0989-0F533BBFD30A}"/>
              </a:ext>
            </a:extLst>
          </p:cNvPr>
          <p:cNvSpPr txBox="1"/>
          <p:nvPr/>
        </p:nvSpPr>
        <p:spPr>
          <a:xfrm>
            <a:off x="534146" y="631149"/>
            <a:ext cx="4377290" cy="3834966"/>
          </a:xfrm>
          <a:prstGeom prst="rect">
            <a:avLst/>
          </a:prstGeom>
          <a:noFill/>
          <a:ln>
            <a:noFill/>
          </a:ln>
        </p:spPr>
        <p:txBody>
          <a:bodyPr spcFirstLastPara="1" wrap="square" lIns="91425" tIns="91425" rIns="91425" bIns="91425" anchor="t" anchorCtr="0">
            <a:noAutofit/>
          </a:bodyPr>
          <a:lstStyle/>
          <a:p>
            <a:pPr marL="285750" lvl="0" indent="-285750" rtl="0">
              <a:spcAft>
                <a:spcPts val="600"/>
              </a:spcAft>
              <a:buFont typeface="Wingdings" panose="05000000000000000000" pitchFamily="2" charset="2"/>
              <a:buChar char="Ø"/>
            </a:pPr>
            <a:r>
              <a:rPr lang="en-US" b="1" dirty="0">
                <a:solidFill>
                  <a:schemeClr val="dk1"/>
                </a:solidFill>
                <a:latin typeface="Maven Pro"/>
                <a:ea typeface="Maven Pro"/>
                <a:cs typeface="Maven Pro"/>
                <a:sym typeface="Maven Pro"/>
              </a:rPr>
              <a:t>Gait and Behavioral Biometrics</a:t>
            </a:r>
          </a:p>
          <a:p>
            <a:pPr marL="548640" lvl="6" indent="-285750">
              <a:spcAft>
                <a:spcPts val="600"/>
              </a:spcAft>
              <a:buFont typeface="Wingdings" panose="05000000000000000000" pitchFamily="2" charset="2"/>
              <a:buChar char="§"/>
            </a:pPr>
            <a:r>
              <a:rPr lang="en-US" sz="1200" b="1" i="1" dirty="0">
                <a:solidFill>
                  <a:schemeClr val="dk1"/>
                </a:solidFill>
                <a:latin typeface="Maven Pro"/>
                <a:ea typeface="Maven Pro"/>
                <a:cs typeface="Maven Pro"/>
                <a:sym typeface="Maven Pro"/>
              </a:rPr>
              <a:t>Description</a:t>
            </a:r>
            <a:r>
              <a:rPr lang="en-US" sz="1200" dirty="0">
                <a:solidFill>
                  <a:schemeClr val="dk1"/>
                </a:solidFill>
                <a:latin typeface="Maven Pro"/>
                <a:ea typeface="Maven Pro"/>
                <a:cs typeface="Maven Pro"/>
                <a:sym typeface="Maven Pro"/>
              </a:rPr>
              <a:t>: Incorporate gait analysis and behavioral patterns (e.g., head tilt, blink rate) to differentiate twins. These subtle differences in movement or habits are captured via video and analyzed alongside facial data.</a:t>
            </a:r>
          </a:p>
          <a:p>
            <a:pPr marL="548640" lvl="6" indent="-285750">
              <a:spcAft>
                <a:spcPts val="600"/>
              </a:spcAft>
              <a:buFont typeface="Wingdings" panose="05000000000000000000" pitchFamily="2" charset="2"/>
              <a:buChar char="§"/>
            </a:pPr>
            <a:r>
              <a:rPr lang="en-US" sz="1200" b="1" i="1" dirty="0">
                <a:solidFill>
                  <a:schemeClr val="dk1"/>
                </a:solidFill>
                <a:latin typeface="Maven Pro"/>
                <a:ea typeface="Maven Pro"/>
                <a:cs typeface="Maven Pro"/>
                <a:sym typeface="Maven Pro"/>
              </a:rPr>
              <a:t>Core Technology</a:t>
            </a:r>
            <a:r>
              <a:rPr lang="en-US" sz="1200" dirty="0">
                <a:solidFill>
                  <a:schemeClr val="dk1"/>
                </a:solidFill>
                <a:latin typeface="Maven Pro"/>
                <a:ea typeface="Maven Pro"/>
                <a:cs typeface="Maven Pro"/>
                <a:sym typeface="Maven Pro"/>
              </a:rPr>
              <a:t>: Computer vision, machine learning for behavioral pattern recognition.</a:t>
            </a:r>
          </a:p>
          <a:p>
            <a:pPr marL="548640" lvl="6" indent="-285750">
              <a:spcAft>
                <a:spcPts val="600"/>
              </a:spcAft>
              <a:buFont typeface="Wingdings" panose="05000000000000000000" pitchFamily="2" charset="2"/>
              <a:buChar char="§"/>
            </a:pPr>
            <a:r>
              <a:rPr lang="en-US" sz="1200" b="1" i="1" dirty="0">
                <a:solidFill>
                  <a:schemeClr val="dk1"/>
                </a:solidFill>
                <a:latin typeface="Maven Pro"/>
                <a:ea typeface="Maven Pro"/>
                <a:cs typeface="Maven Pro"/>
                <a:sym typeface="Maven Pro"/>
              </a:rPr>
              <a:t>Main Advantages</a:t>
            </a:r>
            <a:r>
              <a:rPr lang="en-US" sz="1200" dirty="0">
                <a:solidFill>
                  <a:schemeClr val="dk1"/>
                </a:solidFill>
                <a:latin typeface="Maven Pro"/>
                <a:ea typeface="Maven Pro"/>
                <a:cs typeface="Maven Pro"/>
                <a:sym typeface="Maven Pro"/>
              </a:rPr>
              <a:t>: Non-intrusive and can work at a distance; behavioral traits are highly individualized.</a:t>
            </a:r>
          </a:p>
          <a:p>
            <a:pPr marL="548640" lvl="6" indent="-285750">
              <a:spcAft>
                <a:spcPts val="600"/>
              </a:spcAft>
              <a:buFont typeface="Wingdings" panose="05000000000000000000" pitchFamily="2" charset="2"/>
              <a:buChar char="§"/>
            </a:pPr>
            <a:r>
              <a:rPr lang="en-US" sz="1200" b="1" i="1" dirty="0">
                <a:solidFill>
                  <a:schemeClr val="dk1"/>
                </a:solidFill>
                <a:latin typeface="Maven Pro"/>
                <a:ea typeface="Maven Pro"/>
                <a:cs typeface="Maven Pro"/>
                <a:sym typeface="Maven Pro"/>
              </a:rPr>
              <a:t>Potential Challenges</a:t>
            </a:r>
            <a:r>
              <a:rPr lang="en-US" sz="1200" dirty="0">
                <a:solidFill>
                  <a:schemeClr val="dk1"/>
                </a:solidFill>
                <a:latin typeface="Maven Pro"/>
                <a:ea typeface="Maven Pro"/>
                <a:cs typeface="Maven Pro"/>
                <a:sym typeface="Maven Pro"/>
              </a:rPr>
              <a:t>: Requires extensive training data for accurate modeling; may be less effective in constrained environments where movement is limited.</a:t>
            </a:r>
          </a:p>
        </p:txBody>
      </p:sp>
      <p:sp>
        <p:nvSpPr>
          <p:cNvPr id="5" name="Google Shape;652;p38">
            <a:extLst>
              <a:ext uri="{FF2B5EF4-FFF2-40B4-BE49-F238E27FC236}">
                <a16:creationId xmlns:a16="http://schemas.microsoft.com/office/drawing/2014/main" id="{5E8A1C5B-1672-1993-5B4C-76511946D0C1}"/>
              </a:ext>
            </a:extLst>
          </p:cNvPr>
          <p:cNvSpPr txBox="1">
            <a:spLocks noGrp="1"/>
          </p:cNvSpPr>
          <p:nvPr>
            <p:ph type="title"/>
          </p:nvPr>
        </p:nvSpPr>
        <p:spPr>
          <a:xfrm>
            <a:off x="534146" y="5844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 3.</a:t>
            </a:r>
            <a:endParaRPr dirty="0"/>
          </a:p>
        </p:txBody>
      </p:sp>
      <p:pic>
        <p:nvPicPr>
          <p:cNvPr id="2050" name="Picture 2" descr="head tilted up reference">
            <a:extLst>
              <a:ext uri="{FF2B5EF4-FFF2-40B4-BE49-F238E27FC236}">
                <a16:creationId xmlns:a16="http://schemas.microsoft.com/office/drawing/2014/main" id="{555BB862-85AB-9682-983D-A50A805D0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221" y="862696"/>
            <a:ext cx="2639979" cy="19799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9A1F430-BCBA-7C17-B7A5-0259DEE60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7221" y="3074227"/>
            <a:ext cx="2642616" cy="16528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515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0">
          <a:extLst>
            <a:ext uri="{FF2B5EF4-FFF2-40B4-BE49-F238E27FC236}">
              <a16:creationId xmlns:a16="http://schemas.microsoft.com/office/drawing/2014/main" id="{E64A7864-5624-6F3E-8AD9-6061AA33FD48}"/>
            </a:ext>
          </a:extLst>
        </p:cNvPr>
        <p:cNvGrpSpPr/>
        <p:nvPr/>
      </p:nvGrpSpPr>
      <p:grpSpPr>
        <a:xfrm>
          <a:off x="0" y="0"/>
          <a:ext cx="0" cy="0"/>
          <a:chOff x="0" y="0"/>
          <a:chExt cx="0" cy="0"/>
        </a:xfrm>
      </p:grpSpPr>
      <p:sp>
        <p:nvSpPr>
          <p:cNvPr id="1291" name="Google Shape;1291;p43">
            <a:extLst>
              <a:ext uri="{FF2B5EF4-FFF2-40B4-BE49-F238E27FC236}">
                <a16:creationId xmlns:a16="http://schemas.microsoft.com/office/drawing/2014/main" id="{CF0D796B-C661-D750-6936-D7E78F01DDCC}"/>
              </a:ext>
            </a:extLst>
          </p:cNvPr>
          <p:cNvSpPr txBox="1">
            <a:spLocks noGrp="1"/>
          </p:cNvSpPr>
          <p:nvPr>
            <p:ph type="title"/>
          </p:nvPr>
        </p:nvSpPr>
        <p:spPr>
          <a:xfrm>
            <a:off x="4385575" y="788020"/>
            <a:ext cx="4045200" cy="8020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Template #..</a:t>
            </a:r>
            <a:endParaRPr dirty="0"/>
          </a:p>
        </p:txBody>
      </p:sp>
      <p:sp>
        <p:nvSpPr>
          <p:cNvPr id="1292" name="Google Shape;1292;p43">
            <a:extLst>
              <a:ext uri="{FF2B5EF4-FFF2-40B4-BE49-F238E27FC236}">
                <a16:creationId xmlns:a16="http://schemas.microsoft.com/office/drawing/2014/main" id="{77A93E9B-0272-2B82-B447-3B7898A974C8}"/>
              </a:ext>
            </a:extLst>
          </p:cNvPr>
          <p:cNvSpPr txBox="1">
            <a:spLocks noGrp="1"/>
          </p:cNvSpPr>
          <p:nvPr>
            <p:ph type="subTitle" idx="1"/>
          </p:nvPr>
        </p:nvSpPr>
        <p:spPr>
          <a:xfrm>
            <a:off x="4385575" y="1590103"/>
            <a:ext cx="4045200" cy="3212356"/>
          </a:xfrm>
          <a:prstGeom prst="rect">
            <a:avLst/>
          </a:prstGeom>
        </p:spPr>
        <p:txBody>
          <a:bodyPr spcFirstLastPara="1" wrap="square" lIns="91425" tIns="91425" rIns="91425" bIns="91425" anchor="t" anchorCtr="0">
            <a:noAutofit/>
          </a:bodyPr>
          <a:lstStyle/>
          <a:p>
            <a:pPr marL="0" lvl="0" indent="0" algn="l" rtl="0">
              <a:spcBef>
                <a:spcPts val="0"/>
              </a:spcBef>
              <a:spcAft>
                <a:spcPts val="600"/>
              </a:spcAft>
              <a:buClr>
                <a:schemeClr val="dk1"/>
              </a:buClr>
              <a:buSzPts val="1100"/>
              <a:buFont typeface="Arial"/>
              <a:buNone/>
            </a:pPr>
            <a:r>
              <a:rPr lang="en-US" sz="1200" dirty="0"/>
              <a:t>You are a creative thinker who can find analogies from other fields.</a:t>
            </a:r>
          </a:p>
          <a:p>
            <a:pPr marL="0" lvl="0" indent="0" algn="l" rtl="0">
              <a:spcBef>
                <a:spcPts val="0"/>
              </a:spcBef>
              <a:spcAft>
                <a:spcPts val="600"/>
              </a:spcAft>
              <a:buClr>
                <a:schemeClr val="dk1"/>
              </a:buClr>
              <a:buSzPts val="1100"/>
              <a:buFont typeface="Arial"/>
              <a:buNone/>
            </a:pPr>
            <a:r>
              <a:rPr lang="en-US" sz="1200" dirty="0"/>
              <a:t>Our problem is: Facial recognition systems have difficulty in cases of twins.</a:t>
            </a:r>
          </a:p>
          <a:p>
            <a:pPr marL="0" lvl="0" indent="0" algn="l" rtl="0">
              <a:spcBef>
                <a:spcPts val="0"/>
              </a:spcBef>
              <a:spcAft>
                <a:spcPts val="600"/>
              </a:spcAft>
              <a:buClr>
                <a:schemeClr val="dk1"/>
              </a:buClr>
              <a:buSzPts val="1100"/>
              <a:buFont typeface="Arial"/>
              <a:buNone/>
            </a:pPr>
            <a:r>
              <a:rPr lang="en-US" sz="1200" dirty="0"/>
              <a:t>Find 3-5 examples of systems/phenomena in nature or other fields (biology, physics, society...) that have solved a similar problem.</a:t>
            </a:r>
          </a:p>
          <a:p>
            <a:pPr marL="0" lvl="0" indent="0" algn="l" rtl="0">
              <a:spcBef>
                <a:spcPts val="0"/>
              </a:spcBef>
              <a:spcAft>
                <a:spcPts val="600"/>
              </a:spcAft>
              <a:buClr>
                <a:schemeClr val="dk1"/>
              </a:buClr>
              <a:buSzPts val="1100"/>
              <a:buFont typeface="Arial"/>
              <a:buNone/>
            </a:pPr>
            <a:r>
              <a:rPr lang="en-US" sz="1200" dirty="0"/>
              <a:t>For each example, explain:</a:t>
            </a:r>
          </a:p>
          <a:p>
            <a:pPr marL="171450" lvl="0" indent="-171450" algn="l" rtl="0">
              <a:spcBef>
                <a:spcPts val="0"/>
              </a:spcBef>
              <a:spcAft>
                <a:spcPts val="600"/>
              </a:spcAft>
              <a:buClr>
                <a:schemeClr val="dk1"/>
              </a:buClr>
              <a:buSzPts val="1100"/>
              <a:buFontTx/>
              <a:buChar char="-"/>
            </a:pPr>
            <a:r>
              <a:rPr lang="en-US" sz="1200" dirty="0"/>
              <a:t>The similarity between our problem and that example.</a:t>
            </a:r>
          </a:p>
          <a:p>
            <a:pPr marL="171450" lvl="0" indent="-171450" algn="l" rtl="0">
              <a:spcBef>
                <a:spcPts val="0"/>
              </a:spcBef>
              <a:spcAft>
                <a:spcPts val="600"/>
              </a:spcAft>
              <a:buClr>
                <a:schemeClr val="dk1"/>
              </a:buClr>
              <a:buSzPts val="1100"/>
              <a:buFontTx/>
              <a:buChar char="-"/>
            </a:pPr>
            <a:r>
              <a:rPr lang="en-US" sz="1200" dirty="0"/>
              <a:t>How that system/phenomenon solves the problem.</a:t>
            </a:r>
          </a:p>
          <a:p>
            <a:pPr marL="171450" lvl="0" indent="-171450" algn="l" rtl="0">
              <a:spcBef>
                <a:spcPts val="0"/>
              </a:spcBef>
              <a:spcAft>
                <a:spcPts val="600"/>
              </a:spcAft>
              <a:buClr>
                <a:schemeClr val="dk1"/>
              </a:buClr>
              <a:buSzPts val="1100"/>
              <a:buFontTx/>
              <a:buChar char="-"/>
            </a:pPr>
            <a:r>
              <a:rPr lang="en-US" sz="1200" dirty="0"/>
              <a:t>How we can apply that principle/mechanism to our Face Recognition solution.</a:t>
            </a:r>
            <a:endParaRPr sz="1200" dirty="0"/>
          </a:p>
        </p:txBody>
      </p:sp>
      <p:grpSp>
        <p:nvGrpSpPr>
          <p:cNvPr id="1293" name="Google Shape;1293;p43">
            <a:extLst>
              <a:ext uri="{FF2B5EF4-FFF2-40B4-BE49-F238E27FC236}">
                <a16:creationId xmlns:a16="http://schemas.microsoft.com/office/drawing/2014/main" id="{A7867FE9-167C-E49F-53DC-93D916B370FD}"/>
              </a:ext>
            </a:extLst>
          </p:cNvPr>
          <p:cNvGrpSpPr/>
          <p:nvPr/>
        </p:nvGrpSpPr>
        <p:grpSpPr>
          <a:xfrm>
            <a:off x="7421075" y="539500"/>
            <a:ext cx="1009703" cy="130500"/>
            <a:chOff x="5461400" y="616025"/>
            <a:chExt cx="1009703" cy="130500"/>
          </a:xfrm>
        </p:grpSpPr>
        <p:sp>
          <p:nvSpPr>
            <p:cNvPr id="1294" name="Google Shape;1294;p43">
              <a:extLst>
                <a:ext uri="{FF2B5EF4-FFF2-40B4-BE49-F238E27FC236}">
                  <a16:creationId xmlns:a16="http://schemas.microsoft.com/office/drawing/2014/main" id="{1E848D40-77B1-5309-D903-82743204A249}"/>
                </a:ext>
              </a:extLst>
            </p:cNvPr>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a:extLst>
                <a:ext uri="{FF2B5EF4-FFF2-40B4-BE49-F238E27FC236}">
                  <a16:creationId xmlns:a16="http://schemas.microsoft.com/office/drawing/2014/main" id="{FBE58C71-6590-2741-BA29-CA98F4DF6545}"/>
                </a:ext>
              </a:extLst>
            </p:cNvPr>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a:extLst>
                <a:ext uri="{FF2B5EF4-FFF2-40B4-BE49-F238E27FC236}">
                  <a16:creationId xmlns:a16="http://schemas.microsoft.com/office/drawing/2014/main" id="{D2757E6D-5B91-FCDB-713E-7F35DF20AE0C}"/>
                </a:ext>
              </a:extLst>
            </p:cNvPr>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a:extLst>
                <a:ext uri="{FF2B5EF4-FFF2-40B4-BE49-F238E27FC236}">
                  <a16:creationId xmlns:a16="http://schemas.microsoft.com/office/drawing/2014/main" id="{755C2401-76FD-6B5A-4AC0-2BEC301AD951}"/>
                </a:ext>
              </a:extLst>
            </p:cNvPr>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a:extLst>
                <a:ext uri="{FF2B5EF4-FFF2-40B4-BE49-F238E27FC236}">
                  <a16:creationId xmlns:a16="http://schemas.microsoft.com/office/drawing/2014/main" id="{6444265B-CEBC-7AB6-5881-81F8399656FB}"/>
                </a:ext>
              </a:extLst>
            </p:cNvPr>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43">
            <a:extLst>
              <a:ext uri="{FF2B5EF4-FFF2-40B4-BE49-F238E27FC236}">
                <a16:creationId xmlns:a16="http://schemas.microsoft.com/office/drawing/2014/main" id="{F4A8A7AF-406D-47BF-EBBA-1EC495E075BD}"/>
              </a:ext>
            </a:extLst>
          </p:cNvPr>
          <p:cNvGrpSpPr/>
          <p:nvPr/>
        </p:nvGrpSpPr>
        <p:grpSpPr>
          <a:xfrm>
            <a:off x="713225" y="4473500"/>
            <a:ext cx="1009703" cy="130500"/>
            <a:chOff x="5461400" y="616025"/>
            <a:chExt cx="1009703" cy="130500"/>
          </a:xfrm>
        </p:grpSpPr>
        <p:sp>
          <p:nvSpPr>
            <p:cNvPr id="1300" name="Google Shape;1300;p43">
              <a:extLst>
                <a:ext uri="{FF2B5EF4-FFF2-40B4-BE49-F238E27FC236}">
                  <a16:creationId xmlns:a16="http://schemas.microsoft.com/office/drawing/2014/main" id="{7F2386C4-0933-E7BB-F74E-E75A84272832}"/>
                </a:ext>
              </a:extLst>
            </p:cNvPr>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a:extLst>
                <a:ext uri="{FF2B5EF4-FFF2-40B4-BE49-F238E27FC236}">
                  <a16:creationId xmlns:a16="http://schemas.microsoft.com/office/drawing/2014/main" id="{1EF04BB6-C0F6-7263-4191-EA54E7FA40D3}"/>
                </a:ext>
              </a:extLst>
            </p:cNvPr>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a:extLst>
                <a:ext uri="{FF2B5EF4-FFF2-40B4-BE49-F238E27FC236}">
                  <a16:creationId xmlns:a16="http://schemas.microsoft.com/office/drawing/2014/main" id="{A85C344D-2817-AD5E-52F7-8D076EEADAEC}"/>
                </a:ext>
              </a:extLst>
            </p:cNvPr>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a:extLst>
                <a:ext uri="{FF2B5EF4-FFF2-40B4-BE49-F238E27FC236}">
                  <a16:creationId xmlns:a16="http://schemas.microsoft.com/office/drawing/2014/main" id="{FAF0F4D7-0E91-7A28-C99B-A4303DCFF8D0}"/>
                </a:ext>
              </a:extLst>
            </p:cNvPr>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a:extLst>
                <a:ext uri="{FF2B5EF4-FFF2-40B4-BE49-F238E27FC236}">
                  <a16:creationId xmlns:a16="http://schemas.microsoft.com/office/drawing/2014/main" id="{2378E45B-0990-09A9-5ECB-664190680605}"/>
                </a:ext>
              </a:extLst>
            </p:cNvPr>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AA161394-35E8-9B5A-9831-28A94DB358A5}"/>
              </a:ext>
            </a:extLst>
          </p:cNvPr>
          <p:cNvPicPr>
            <a:picLocks noChangeAspect="1"/>
          </p:cNvPicPr>
          <p:nvPr/>
        </p:nvPicPr>
        <p:blipFill>
          <a:blip r:embed="rId3"/>
          <a:stretch>
            <a:fillRect/>
          </a:stretch>
        </p:blipFill>
        <p:spPr>
          <a:xfrm>
            <a:off x="0" y="50647"/>
            <a:ext cx="4387316" cy="4387316"/>
          </a:xfrm>
          <a:prstGeom prst="rect">
            <a:avLst/>
          </a:prstGeom>
        </p:spPr>
      </p:pic>
    </p:spTree>
    <p:extLst>
      <p:ext uri="{BB962C8B-B14F-4D97-AF65-F5344CB8AC3E}">
        <p14:creationId xmlns:p14="http://schemas.microsoft.com/office/powerpoint/2010/main" val="2600310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8">
          <a:extLst>
            <a:ext uri="{FF2B5EF4-FFF2-40B4-BE49-F238E27FC236}">
              <a16:creationId xmlns:a16="http://schemas.microsoft.com/office/drawing/2014/main" id="{3530E33F-002E-151E-625E-E284A6C93976}"/>
            </a:ext>
          </a:extLst>
        </p:cNvPr>
        <p:cNvGrpSpPr/>
        <p:nvPr/>
      </p:nvGrpSpPr>
      <p:grpSpPr>
        <a:xfrm>
          <a:off x="0" y="0"/>
          <a:ext cx="0" cy="0"/>
          <a:chOff x="0" y="0"/>
          <a:chExt cx="0" cy="0"/>
        </a:xfrm>
      </p:grpSpPr>
      <p:sp>
        <p:nvSpPr>
          <p:cNvPr id="2948" name="Google Shape;2948;p59">
            <a:extLst>
              <a:ext uri="{FF2B5EF4-FFF2-40B4-BE49-F238E27FC236}">
                <a16:creationId xmlns:a16="http://schemas.microsoft.com/office/drawing/2014/main" id="{C6E32A18-E842-6BCA-94DF-202989DB3C2E}"/>
              </a:ext>
            </a:extLst>
          </p:cNvPr>
          <p:cNvSpPr txBox="1"/>
          <p:nvPr/>
        </p:nvSpPr>
        <p:spPr>
          <a:xfrm>
            <a:off x="534146" y="631149"/>
            <a:ext cx="4377290" cy="4065542"/>
          </a:xfrm>
          <a:prstGeom prst="rect">
            <a:avLst/>
          </a:prstGeom>
          <a:noFill/>
          <a:ln>
            <a:noFill/>
          </a:ln>
        </p:spPr>
        <p:txBody>
          <a:bodyPr spcFirstLastPara="1" wrap="square" lIns="91425" tIns="91425" rIns="91425" bIns="91425" anchor="t" anchorCtr="0">
            <a:noAutofit/>
          </a:bodyPr>
          <a:lstStyle/>
          <a:p>
            <a:pPr marL="285750" lvl="0" indent="-285750" rtl="0">
              <a:spcAft>
                <a:spcPts val="600"/>
              </a:spcAft>
              <a:buFont typeface="Wingdings" panose="05000000000000000000" pitchFamily="2" charset="2"/>
              <a:buChar char="Ø"/>
            </a:pPr>
            <a:r>
              <a:rPr lang="en-US" b="1" dirty="0">
                <a:solidFill>
                  <a:schemeClr val="dk1"/>
                </a:solidFill>
                <a:latin typeface="Maven Pro"/>
                <a:ea typeface="Maven Pro"/>
                <a:cs typeface="Maven Pro"/>
                <a:sym typeface="Maven Pro"/>
              </a:rPr>
              <a:t>Immune System: T-Cell Recognition of Similar Antigens</a:t>
            </a:r>
          </a:p>
          <a:p>
            <a:pPr marL="548640" lvl="6" indent="-285750">
              <a:spcAft>
                <a:spcPts val="600"/>
              </a:spcAft>
              <a:buFont typeface="Wingdings" panose="05000000000000000000" pitchFamily="2" charset="2"/>
              <a:buChar char="§"/>
            </a:pPr>
            <a:r>
              <a:rPr lang="en-US" sz="1200" b="1" i="1" dirty="0">
                <a:solidFill>
                  <a:schemeClr val="dk1"/>
                </a:solidFill>
                <a:latin typeface="Maven Pro"/>
                <a:ea typeface="Maven Pro"/>
                <a:cs typeface="Maven Pro"/>
                <a:sym typeface="Maven Pro"/>
              </a:rPr>
              <a:t>Similarity</a:t>
            </a:r>
            <a:r>
              <a:rPr lang="en-US" sz="1200" dirty="0">
                <a:solidFill>
                  <a:schemeClr val="dk1"/>
                </a:solidFill>
                <a:latin typeface="Maven Pro"/>
                <a:ea typeface="Maven Pro"/>
                <a:cs typeface="Maven Pro"/>
                <a:sym typeface="Maven Pro"/>
              </a:rPr>
              <a:t>: The immune system must distinguish between highly similar molecular structures, such as self-antigens (the body’s own cells) and foreign antigens (e.g., pathogens) or even between closely related pathogens.</a:t>
            </a:r>
          </a:p>
          <a:p>
            <a:pPr marL="548640" lvl="6" indent="-285750">
              <a:spcAft>
                <a:spcPts val="600"/>
              </a:spcAft>
              <a:buFont typeface="Wingdings" panose="05000000000000000000" pitchFamily="2" charset="2"/>
              <a:buChar char="§"/>
            </a:pPr>
            <a:r>
              <a:rPr lang="en-US" sz="1200" b="1" i="1" dirty="0">
                <a:solidFill>
                  <a:schemeClr val="dk1"/>
                </a:solidFill>
                <a:latin typeface="Maven Pro"/>
                <a:ea typeface="Maven Pro"/>
                <a:cs typeface="Maven Pro"/>
                <a:sym typeface="Maven Pro"/>
              </a:rPr>
              <a:t>How It Solves the Problem</a:t>
            </a:r>
            <a:r>
              <a:rPr lang="en-US" sz="1200" dirty="0">
                <a:solidFill>
                  <a:schemeClr val="dk1"/>
                </a:solidFill>
                <a:latin typeface="Maven Pro"/>
                <a:ea typeface="Maven Pro"/>
                <a:cs typeface="Maven Pro"/>
                <a:sym typeface="Maven Pro"/>
              </a:rPr>
              <a:t>: The immune system employs a combinatorial approach, integrating signals from various receptor interactions and contextual cues (e.g., inflammation signals) to enhance specificity.</a:t>
            </a:r>
          </a:p>
          <a:p>
            <a:pPr marL="548640" lvl="6" indent="-285750">
              <a:spcAft>
                <a:spcPts val="600"/>
              </a:spcAft>
              <a:buFont typeface="Wingdings" panose="05000000000000000000" pitchFamily="2" charset="2"/>
              <a:buChar char="§"/>
            </a:pPr>
            <a:r>
              <a:rPr lang="en-US" sz="1200" b="1" i="1" dirty="0">
                <a:solidFill>
                  <a:schemeClr val="dk1"/>
                </a:solidFill>
                <a:latin typeface="Maven Pro"/>
                <a:ea typeface="Maven Pro"/>
                <a:cs typeface="Maven Pro"/>
                <a:sym typeface="Maven Pro"/>
              </a:rPr>
              <a:t>Application</a:t>
            </a:r>
            <a:r>
              <a:rPr lang="en-US" sz="1200" dirty="0">
                <a:solidFill>
                  <a:schemeClr val="dk1"/>
                </a:solidFill>
                <a:latin typeface="Maven Pro"/>
                <a:ea typeface="Maven Pro"/>
                <a:cs typeface="Maven Pro"/>
                <a:sym typeface="Maven Pro"/>
              </a:rPr>
              <a:t>: Facial recognition systems could adopt a T-cell-inspired multi-feature fusion approach that could incorporate secondary signals such as micro expressions, skin texture, or subtle asymmetries unique to each twin. For example, a deep learning model could consider dynamic features (e.g., the way a person smiles) alongside static features, improving accuracy.</a:t>
            </a:r>
          </a:p>
        </p:txBody>
      </p:sp>
      <p:sp>
        <p:nvSpPr>
          <p:cNvPr id="5" name="Google Shape;652;p38">
            <a:extLst>
              <a:ext uri="{FF2B5EF4-FFF2-40B4-BE49-F238E27FC236}">
                <a16:creationId xmlns:a16="http://schemas.microsoft.com/office/drawing/2014/main" id="{759DC9D1-CFEF-8E3C-FEEE-A9DBCC1227EA}"/>
              </a:ext>
            </a:extLst>
          </p:cNvPr>
          <p:cNvSpPr txBox="1">
            <a:spLocks noGrp="1"/>
          </p:cNvSpPr>
          <p:nvPr>
            <p:ph type="title"/>
          </p:nvPr>
        </p:nvSpPr>
        <p:spPr>
          <a:xfrm>
            <a:off x="534146" y="5844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 1.</a:t>
            </a:r>
            <a:endParaRPr dirty="0"/>
          </a:p>
        </p:txBody>
      </p:sp>
      <p:sp>
        <p:nvSpPr>
          <p:cNvPr id="2" name="AutoShape 2" descr="T cell receptors">
            <a:extLst>
              <a:ext uri="{FF2B5EF4-FFF2-40B4-BE49-F238E27FC236}">
                <a16:creationId xmlns:a16="http://schemas.microsoft.com/office/drawing/2014/main" id="{BF7D1B0B-2D0C-C3E5-4F04-449245160BF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9ADADEAA-8762-D3E8-2A6F-B13945E226EF}"/>
              </a:ext>
            </a:extLst>
          </p:cNvPr>
          <p:cNvPicPr>
            <a:picLocks noChangeAspect="1"/>
          </p:cNvPicPr>
          <p:nvPr/>
        </p:nvPicPr>
        <p:blipFill>
          <a:blip r:embed="rId3"/>
          <a:stretch>
            <a:fillRect/>
          </a:stretch>
        </p:blipFill>
        <p:spPr>
          <a:xfrm>
            <a:off x="5022875" y="906252"/>
            <a:ext cx="3496750" cy="36357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9913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38">
          <a:extLst>
            <a:ext uri="{FF2B5EF4-FFF2-40B4-BE49-F238E27FC236}">
              <a16:creationId xmlns:a16="http://schemas.microsoft.com/office/drawing/2014/main" id="{1FE6B521-A048-0D83-0C6B-9999527EDF08}"/>
            </a:ext>
          </a:extLst>
        </p:cNvPr>
        <p:cNvGrpSpPr/>
        <p:nvPr/>
      </p:nvGrpSpPr>
      <p:grpSpPr>
        <a:xfrm>
          <a:off x="0" y="0"/>
          <a:ext cx="0" cy="0"/>
          <a:chOff x="0" y="0"/>
          <a:chExt cx="0" cy="0"/>
        </a:xfrm>
      </p:grpSpPr>
      <p:sp>
        <p:nvSpPr>
          <p:cNvPr id="2948" name="Google Shape;2948;p59">
            <a:extLst>
              <a:ext uri="{FF2B5EF4-FFF2-40B4-BE49-F238E27FC236}">
                <a16:creationId xmlns:a16="http://schemas.microsoft.com/office/drawing/2014/main" id="{9D84C9AE-8B0D-02D4-627E-754F2361F3FC}"/>
              </a:ext>
            </a:extLst>
          </p:cNvPr>
          <p:cNvSpPr txBox="1"/>
          <p:nvPr/>
        </p:nvSpPr>
        <p:spPr>
          <a:xfrm>
            <a:off x="534146" y="631149"/>
            <a:ext cx="4377290" cy="4065542"/>
          </a:xfrm>
          <a:prstGeom prst="rect">
            <a:avLst/>
          </a:prstGeom>
          <a:noFill/>
          <a:ln>
            <a:noFill/>
          </a:ln>
        </p:spPr>
        <p:txBody>
          <a:bodyPr spcFirstLastPara="1" wrap="square" lIns="91425" tIns="91425" rIns="91425" bIns="91425" anchor="t" anchorCtr="0">
            <a:noAutofit/>
          </a:bodyPr>
          <a:lstStyle/>
          <a:p>
            <a:pPr marL="285750" lvl="0" indent="-285750">
              <a:spcAft>
                <a:spcPts val="600"/>
              </a:spcAft>
              <a:buFont typeface="Wingdings" panose="05000000000000000000" pitchFamily="2" charset="2"/>
              <a:buChar char="Ø"/>
            </a:pPr>
            <a:r>
              <a:rPr lang="en-US" b="1" dirty="0">
                <a:solidFill>
                  <a:schemeClr val="dk1"/>
                </a:solidFill>
                <a:latin typeface="Maven Pro"/>
                <a:ea typeface="Maven Pro"/>
                <a:cs typeface="Maven Pro"/>
                <a:sym typeface="Maven Pro"/>
              </a:rPr>
              <a:t>Forensic Handwriting Analysis</a:t>
            </a:r>
          </a:p>
          <a:p>
            <a:pPr marL="548640" lvl="6" indent="-285750">
              <a:spcAft>
                <a:spcPts val="600"/>
              </a:spcAft>
              <a:buFont typeface="Wingdings" panose="05000000000000000000" pitchFamily="2" charset="2"/>
              <a:buChar char="§"/>
            </a:pPr>
            <a:r>
              <a:rPr lang="en-US" sz="1200" b="1" i="1" dirty="0">
                <a:solidFill>
                  <a:schemeClr val="dk1"/>
                </a:solidFill>
                <a:latin typeface="Maven Pro"/>
                <a:ea typeface="Maven Pro"/>
                <a:cs typeface="Maven Pro"/>
                <a:sym typeface="Maven Pro"/>
              </a:rPr>
              <a:t>Similarity</a:t>
            </a:r>
            <a:r>
              <a:rPr lang="en-US" sz="1200" dirty="0">
                <a:solidFill>
                  <a:schemeClr val="dk1"/>
                </a:solidFill>
                <a:latin typeface="Maven Pro"/>
                <a:ea typeface="Maven Pro"/>
                <a:cs typeface="Maven Pro"/>
                <a:sym typeface="Maven Pro"/>
              </a:rPr>
              <a:t>: Forensic handwriting analysis must differentiate between highly similar handwriting samples, such as those from twins or individuals trained to mimic each other’s writing.</a:t>
            </a:r>
          </a:p>
          <a:p>
            <a:pPr marL="548640" lvl="6" indent="-285750">
              <a:spcAft>
                <a:spcPts val="600"/>
              </a:spcAft>
              <a:buFont typeface="Wingdings" panose="05000000000000000000" pitchFamily="2" charset="2"/>
              <a:buChar char="§"/>
            </a:pPr>
            <a:r>
              <a:rPr lang="en-US" sz="1200" b="1" i="1" dirty="0">
                <a:solidFill>
                  <a:schemeClr val="dk1"/>
                </a:solidFill>
                <a:latin typeface="Maven Pro"/>
                <a:ea typeface="Maven Pro"/>
                <a:cs typeface="Maven Pro"/>
                <a:sym typeface="Maven Pro"/>
              </a:rPr>
              <a:t>How It Solves the Problem</a:t>
            </a:r>
            <a:r>
              <a:rPr lang="en-US" sz="1200" dirty="0">
                <a:solidFill>
                  <a:schemeClr val="dk1"/>
                </a:solidFill>
                <a:latin typeface="Maven Pro"/>
                <a:ea typeface="Maven Pro"/>
                <a:cs typeface="Maven Pro"/>
                <a:sym typeface="Maven Pro"/>
              </a:rPr>
              <a:t>: Forensic experts analyze subtle, individual-specific traits in handwriting, such as stroke pressure, letter slant, or unique flourishes, which persist even in highly similar samples.</a:t>
            </a:r>
          </a:p>
          <a:p>
            <a:pPr marL="548640" lvl="6" indent="-285750">
              <a:spcAft>
                <a:spcPts val="600"/>
              </a:spcAft>
              <a:buFont typeface="Wingdings" panose="05000000000000000000" pitchFamily="2" charset="2"/>
              <a:buChar char="§"/>
            </a:pPr>
            <a:r>
              <a:rPr lang="en-US" sz="1200" b="1" i="1" dirty="0">
                <a:solidFill>
                  <a:schemeClr val="dk1"/>
                </a:solidFill>
                <a:latin typeface="Maven Pro"/>
                <a:ea typeface="Maven Pro"/>
                <a:cs typeface="Maven Pro"/>
                <a:sym typeface="Maven Pro"/>
              </a:rPr>
              <a:t>Application</a:t>
            </a:r>
            <a:r>
              <a:rPr lang="en-US" sz="1200" dirty="0">
                <a:solidFill>
                  <a:schemeClr val="dk1"/>
                </a:solidFill>
                <a:latin typeface="Maven Pro"/>
                <a:ea typeface="Maven Pro"/>
                <a:cs typeface="Maven Pro"/>
                <a:sym typeface="Maven Pro"/>
              </a:rPr>
              <a:t>: Facial recognition could adopt a forensic-inspired approach by focusing on micro-level facial details and patterns. Algorithms could analyze fine-grained features like freckle placement, scar patterns, or subtle muscle movements (e.g., during speech).</a:t>
            </a:r>
          </a:p>
        </p:txBody>
      </p:sp>
      <p:sp>
        <p:nvSpPr>
          <p:cNvPr id="5" name="Google Shape;652;p38">
            <a:extLst>
              <a:ext uri="{FF2B5EF4-FFF2-40B4-BE49-F238E27FC236}">
                <a16:creationId xmlns:a16="http://schemas.microsoft.com/office/drawing/2014/main" id="{2E49A82F-3A71-0AAB-2F1C-B0C3DA74EAA8}"/>
              </a:ext>
            </a:extLst>
          </p:cNvPr>
          <p:cNvSpPr txBox="1">
            <a:spLocks noGrp="1"/>
          </p:cNvSpPr>
          <p:nvPr>
            <p:ph type="title"/>
          </p:nvPr>
        </p:nvSpPr>
        <p:spPr>
          <a:xfrm>
            <a:off x="534146" y="5844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 2.</a:t>
            </a:r>
            <a:endParaRPr dirty="0"/>
          </a:p>
        </p:txBody>
      </p:sp>
      <p:sp>
        <p:nvSpPr>
          <p:cNvPr id="2" name="AutoShape 2" descr="T cell receptors">
            <a:extLst>
              <a:ext uri="{FF2B5EF4-FFF2-40B4-BE49-F238E27FC236}">
                <a16:creationId xmlns:a16="http://schemas.microsoft.com/office/drawing/2014/main" id="{983C20D5-8F95-B62D-903E-8A57F9355DA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andwritten strokes under forensic examination ">
            <a:extLst>
              <a:ext uri="{FF2B5EF4-FFF2-40B4-BE49-F238E27FC236}">
                <a16:creationId xmlns:a16="http://schemas.microsoft.com/office/drawing/2014/main" id="{246E5681-620C-97F4-1E4F-C5F11878E003}"/>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4FCEE963-D2B5-1ED7-05BF-0353AF5C7D49}"/>
              </a:ext>
            </a:extLst>
          </p:cNvPr>
          <p:cNvPicPr>
            <a:picLocks noChangeAspect="1"/>
          </p:cNvPicPr>
          <p:nvPr/>
        </p:nvPicPr>
        <p:blipFill>
          <a:blip r:embed="rId3"/>
          <a:srcRect l="4656" t="-218" r="5170" b="8438"/>
          <a:stretch>
            <a:fillRect/>
          </a:stretch>
        </p:blipFill>
        <p:spPr>
          <a:xfrm>
            <a:off x="4911436" y="986141"/>
            <a:ext cx="3622964" cy="3171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5353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1">
          <a:extLst>
            <a:ext uri="{FF2B5EF4-FFF2-40B4-BE49-F238E27FC236}">
              <a16:creationId xmlns:a16="http://schemas.microsoft.com/office/drawing/2014/main" id="{B9E87F99-54A9-9CF4-D844-9FB5A876E534}"/>
            </a:ext>
          </a:extLst>
        </p:cNvPr>
        <p:cNvGrpSpPr/>
        <p:nvPr/>
      </p:nvGrpSpPr>
      <p:grpSpPr>
        <a:xfrm>
          <a:off x="0" y="0"/>
          <a:ext cx="0" cy="0"/>
          <a:chOff x="0" y="0"/>
          <a:chExt cx="0" cy="0"/>
        </a:xfrm>
      </p:grpSpPr>
      <p:sp>
        <p:nvSpPr>
          <p:cNvPr id="2142" name="Google Shape;2142;p52">
            <a:extLst>
              <a:ext uri="{FF2B5EF4-FFF2-40B4-BE49-F238E27FC236}">
                <a16:creationId xmlns:a16="http://schemas.microsoft.com/office/drawing/2014/main" id="{AF1011A4-BE85-B4D2-00A9-E070B3174A92}"/>
              </a:ext>
            </a:extLst>
          </p:cNvPr>
          <p:cNvSpPr txBox="1">
            <a:spLocks noGrp="1"/>
          </p:cNvSpPr>
          <p:nvPr>
            <p:ph type="title"/>
          </p:nvPr>
        </p:nvSpPr>
        <p:spPr>
          <a:xfrm>
            <a:off x="5077991" y="913978"/>
            <a:ext cx="4066009" cy="118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Question !</a:t>
            </a:r>
            <a:endParaRPr dirty="0"/>
          </a:p>
        </p:txBody>
      </p:sp>
      <p:sp>
        <p:nvSpPr>
          <p:cNvPr id="2143" name="Google Shape;2143;p52">
            <a:extLst>
              <a:ext uri="{FF2B5EF4-FFF2-40B4-BE49-F238E27FC236}">
                <a16:creationId xmlns:a16="http://schemas.microsoft.com/office/drawing/2014/main" id="{A02B31DD-F8FA-E6D4-82F8-F27431D2DA9B}"/>
              </a:ext>
            </a:extLst>
          </p:cNvPr>
          <p:cNvSpPr txBox="1">
            <a:spLocks noGrp="1"/>
          </p:cNvSpPr>
          <p:nvPr>
            <p:ph type="subTitle" idx="1"/>
          </p:nvPr>
        </p:nvSpPr>
        <p:spPr>
          <a:xfrm>
            <a:off x="5077991" y="2385104"/>
            <a:ext cx="4066009" cy="825023"/>
          </a:xfrm>
          <a:prstGeom prst="rect">
            <a:avLst/>
          </a:prstGeom>
        </p:spPr>
        <p:txBody>
          <a:bodyPr spcFirstLastPara="1" wrap="square" lIns="91425" tIns="91425" rIns="91425" bIns="91425" anchor="t" anchorCtr="0">
            <a:noAutofit/>
          </a:bodyPr>
          <a:lstStyle/>
          <a:p>
            <a:pPr marL="0" lvl="0" indent="0"/>
            <a:r>
              <a:rPr lang="en-US" i="1" dirty="0"/>
              <a:t>“Are the above ideas ready to be implemented and developed?”</a:t>
            </a:r>
            <a:endParaRPr i="1" dirty="0"/>
          </a:p>
        </p:txBody>
      </p:sp>
      <p:grpSp>
        <p:nvGrpSpPr>
          <p:cNvPr id="2144" name="Google Shape;2144;p52">
            <a:extLst>
              <a:ext uri="{FF2B5EF4-FFF2-40B4-BE49-F238E27FC236}">
                <a16:creationId xmlns:a16="http://schemas.microsoft.com/office/drawing/2014/main" id="{9AADA910-803A-42C4-3E63-50EF70290ABF}"/>
              </a:ext>
            </a:extLst>
          </p:cNvPr>
          <p:cNvGrpSpPr/>
          <p:nvPr/>
        </p:nvGrpSpPr>
        <p:grpSpPr>
          <a:xfrm flipH="1">
            <a:off x="720000" y="539500"/>
            <a:ext cx="1009703" cy="130500"/>
            <a:chOff x="5461400" y="616025"/>
            <a:chExt cx="1009703" cy="130500"/>
          </a:xfrm>
        </p:grpSpPr>
        <p:sp>
          <p:nvSpPr>
            <p:cNvPr id="2145" name="Google Shape;2145;p52">
              <a:extLst>
                <a:ext uri="{FF2B5EF4-FFF2-40B4-BE49-F238E27FC236}">
                  <a16:creationId xmlns:a16="http://schemas.microsoft.com/office/drawing/2014/main" id="{72D304B5-B187-8C05-B70C-281F63C9FE7D}"/>
                </a:ext>
              </a:extLst>
            </p:cNvPr>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2">
              <a:extLst>
                <a:ext uri="{FF2B5EF4-FFF2-40B4-BE49-F238E27FC236}">
                  <a16:creationId xmlns:a16="http://schemas.microsoft.com/office/drawing/2014/main" id="{61D6C42F-EA71-3C44-3E09-D12EA17BB085}"/>
                </a:ext>
              </a:extLst>
            </p:cNvPr>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2">
              <a:extLst>
                <a:ext uri="{FF2B5EF4-FFF2-40B4-BE49-F238E27FC236}">
                  <a16:creationId xmlns:a16="http://schemas.microsoft.com/office/drawing/2014/main" id="{F7579754-4768-7C33-C3AB-E1DBA52C365E}"/>
                </a:ext>
              </a:extLst>
            </p:cNvPr>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2">
              <a:extLst>
                <a:ext uri="{FF2B5EF4-FFF2-40B4-BE49-F238E27FC236}">
                  <a16:creationId xmlns:a16="http://schemas.microsoft.com/office/drawing/2014/main" id="{60F7387B-B278-70D9-C873-210613B931E9}"/>
                </a:ext>
              </a:extLst>
            </p:cNvPr>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2">
              <a:extLst>
                <a:ext uri="{FF2B5EF4-FFF2-40B4-BE49-F238E27FC236}">
                  <a16:creationId xmlns:a16="http://schemas.microsoft.com/office/drawing/2014/main" id="{B7C169A8-6FF5-E844-EF98-ADE4D7931FC8}"/>
                </a:ext>
              </a:extLst>
            </p:cNvPr>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0" name="Google Shape;2150;p52">
            <a:extLst>
              <a:ext uri="{FF2B5EF4-FFF2-40B4-BE49-F238E27FC236}">
                <a16:creationId xmlns:a16="http://schemas.microsoft.com/office/drawing/2014/main" id="{CE9A2E23-8D5A-3AC4-AB4A-3122C2C9551C}"/>
              </a:ext>
            </a:extLst>
          </p:cNvPr>
          <p:cNvGrpSpPr/>
          <p:nvPr/>
        </p:nvGrpSpPr>
        <p:grpSpPr>
          <a:xfrm flipH="1">
            <a:off x="7421075" y="4473500"/>
            <a:ext cx="1009703" cy="130500"/>
            <a:chOff x="5461400" y="616025"/>
            <a:chExt cx="1009703" cy="130500"/>
          </a:xfrm>
        </p:grpSpPr>
        <p:sp>
          <p:nvSpPr>
            <p:cNvPr id="2151" name="Google Shape;2151;p52">
              <a:extLst>
                <a:ext uri="{FF2B5EF4-FFF2-40B4-BE49-F238E27FC236}">
                  <a16:creationId xmlns:a16="http://schemas.microsoft.com/office/drawing/2014/main" id="{C33BFCBA-F872-A0F9-619D-9F303F9D8725}"/>
                </a:ext>
              </a:extLst>
            </p:cNvPr>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2">
              <a:extLst>
                <a:ext uri="{FF2B5EF4-FFF2-40B4-BE49-F238E27FC236}">
                  <a16:creationId xmlns:a16="http://schemas.microsoft.com/office/drawing/2014/main" id="{E4909961-50BD-17A6-F758-494F152DB8C9}"/>
                </a:ext>
              </a:extLst>
            </p:cNvPr>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2">
              <a:extLst>
                <a:ext uri="{FF2B5EF4-FFF2-40B4-BE49-F238E27FC236}">
                  <a16:creationId xmlns:a16="http://schemas.microsoft.com/office/drawing/2014/main" id="{4CDC16AD-9544-C69B-F96A-C5FB37834601}"/>
                </a:ext>
              </a:extLst>
            </p:cNvPr>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2">
              <a:extLst>
                <a:ext uri="{FF2B5EF4-FFF2-40B4-BE49-F238E27FC236}">
                  <a16:creationId xmlns:a16="http://schemas.microsoft.com/office/drawing/2014/main" id="{428FDBB0-9B57-ED49-7C31-33772445D728}"/>
                </a:ext>
              </a:extLst>
            </p:cNvPr>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2">
              <a:extLst>
                <a:ext uri="{FF2B5EF4-FFF2-40B4-BE49-F238E27FC236}">
                  <a16:creationId xmlns:a16="http://schemas.microsoft.com/office/drawing/2014/main" id="{3BE38C95-5839-EBB9-5D75-5C44876B35AE}"/>
                </a:ext>
              </a:extLst>
            </p:cNvPr>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6" name="Google Shape;2156;p52">
            <a:extLst>
              <a:ext uri="{FF2B5EF4-FFF2-40B4-BE49-F238E27FC236}">
                <a16:creationId xmlns:a16="http://schemas.microsoft.com/office/drawing/2014/main" id="{DC768A3D-8A11-D748-FC20-EA299D9EA8D7}"/>
              </a:ext>
            </a:extLst>
          </p:cNvPr>
          <p:cNvGrpSpPr/>
          <p:nvPr/>
        </p:nvGrpSpPr>
        <p:grpSpPr>
          <a:xfrm>
            <a:off x="0" y="1232911"/>
            <a:ext cx="5079178" cy="2883546"/>
            <a:chOff x="878187" y="304556"/>
            <a:chExt cx="7190230" cy="4082030"/>
          </a:xfrm>
        </p:grpSpPr>
        <p:sp>
          <p:nvSpPr>
            <p:cNvPr id="2157" name="Google Shape;2157;p52">
              <a:extLst>
                <a:ext uri="{FF2B5EF4-FFF2-40B4-BE49-F238E27FC236}">
                  <a16:creationId xmlns:a16="http://schemas.microsoft.com/office/drawing/2014/main" id="{50591B3D-632E-49E7-75C4-FED7C57B85E6}"/>
                </a:ext>
              </a:extLst>
            </p:cNvPr>
            <p:cNvSpPr/>
            <p:nvPr/>
          </p:nvSpPr>
          <p:spPr>
            <a:xfrm flipH="1">
              <a:off x="878187" y="304556"/>
              <a:ext cx="7190230" cy="4082030"/>
            </a:xfrm>
            <a:custGeom>
              <a:avLst/>
              <a:gdLst/>
              <a:ahLst/>
              <a:cxnLst/>
              <a:rect l="l" t="t" r="r" b="b"/>
              <a:pathLst>
                <a:path w="261677" h="148559" extrusionOk="0">
                  <a:moveTo>
                    <a:pt x="179263" y="1"/>
                  </a:moveTo>
                  <a:cubicBezTo>
                    <a:pt x="177409" y="1"/>
                    <a:pt x="175556" y="92"/>
                    <a:pt x="173712" y="286"/>
                  </a:cubicBezTo>
                  <a:cubicBezTo>
                    <a:pt x="143134" y="3508"/>
                    <a:pt x="107935" y="24664"/>
                    <a:pt x="89181" y="29101"/>
                  </a:cubicBezTo>
                  <a:cubicBezTo>
                    <a:pt x="86873" y="29648"/>
                    <a:pt x="84491" y="29858"/>
                    <a:pt x="82044" y="29858"/>
                  </a:cubicBezTo>
                  <a:cubicBezTo>
                    <a:pt x="73800" y="29858"/>
                    <a:pt x="64822" y="27469"/>
                    <a:pt x="55480" y="27469"/>
                  </a:cubicBezTo>
                  <a:cubicBezTo>
                    <a:pt x="45058" y="27469"/>
                    <a:pt x="34184" y="30443"/>
                    <a:pt x="23375" y="43023"/>
                  </a:cubicBezTo>
                  <a:cubicBezTo>
                    <a:pt x="0" y="70227"/>
                    <a:pt x="10548" y="133237"/>
                    <a:pt x="62190" y="145577"/>
                  </a:cubicBezTo>
                  <a:cubicBezTo>
                    <a:pt x="71078" y="147700"/>
                    <a:pt x="79205" y="148558"/>
                    <a:pt x="86689" y="148558"/>
                  </a:cubicBezTo>
                  <a:cubicBezTo>
                    <a:pt x="118331" y="148558"/>
                    <a:pt x="138458" y="133214"/>
                    <a:pt x="155813" y="133214"/>
                  </a:cubicBezTo>
                  <a:cubicBezTo>
                    <a:pt x="158218" y="133214"/>
                    <a:pt x="160569" y="133508"/>
                    <a:pt x="162891" y="134179"/>
                  </a:cubicBezTo>
                  <a:cubicBezTo>
                    <a:pt x="170092" y="136259"/>
                    <a:pt x="178962" y="137411"/>
                    <a:pt x="188437" y="137411"/>
                  </a:cubicBezTo>
                  <a:cubicBezTo>
                    <a:pt x="209277" y="137411"/>
                    <a:pt x="233045" y="131841"/>
                    <a:pt x="248424" y="118343"/>
                  </a:cubicBezTo>
                  <a:cubicBezTo>
                    <a:pt x="261677" y="106701"/>
                    <a:pt x="259580" y="79619"/>
                    <a:pt x="252893" y="56640"/>
                  </a:cubicBezTo>
                  <a:cubicBezTo>
                    <a:pt x="245233" y="30165"/>
                    <a:pt x="223743" y="9253"/>
                    <a:pt x="196144" y="2262"/>
                  </a:cubicBezTo>
                  <a:cubicBezTo>
                    <a:pt x="190663" y="863"/>
                    <a:pt x="184958" y="1"/>
                    <a:pt x="179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2">
              <a:extLst>
                <a:ext uri="{FF2B5EF4-FFF2-40B4-BE49-F238E27FC236}">
                  <a16:creationId xmlns:a16="http://schemas.microsoft.com/office/drawing/2014/main" id="{E8C96D9C-F0EC-6824-B246-A2CC5B0F0DD3}"/>
                </a:ext>
              </a:extLst>
            </p:cNvPr>
            <p:cNvSpPr/>
            <p:nvPr/>
          </p:nvSpPr>
          <p:spPr>
            <a:xfrm>
              <a:off x="7747245" y="3859485"/>
              <a:ext cx="126149" cy="10057"/>
            </a:xfrm>
            <a:custGeom>
              <a:avLst/>
              <a:gdLst/>
              <a:ahLst/>
              <a:cxnLst/>
              <a:rect l="l" t="t" r="r" b="b"/>
              <a:pathLst>
                <a:path w="4591" h="366" extrusionOk="0">
                  <a:moveTo>
                    <a:pt x="1" y="0"/>
                  </a:moveTo>
                  <a:lnTo>
                    <a:pt x="1" y="365"/>
                  </a:lnTo>
                  <a:lnTo>
                    <a:pt x="4591" y="365"/>
                  </a:lnTo>
                  <a:lnTo>
                    <a:pt x="45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2">
              <a:extLst>
                <a:ext uri="{FF2B5EF4-FFF2-40B4-BE49-F238E27FC236}">
                  <a16:creationId xmlns:a16="http://schemas.microsoft.com/office/drawing/2014/main" id="{9AC97EF5-3C65-70D0-F9A7-0AFAF63D47A1}"/>
                </a:ext>
              </a:extLst>
            </p:cNvPr>
            <p:cNvSpPr/>
            <p:nvPr/>
          </p:nvSpPr>
          <p:spPr>
            <a:xfrm>
              <a:off x="5450456" y="3859485"/>
              <a:ext cx="2197431" cy="10057"/>
            </a:xfrm>
            <a:custGeom>
              <a:avLst/>
              <a:gdLst/>
              <a:ahLst/>
              <a:cxnLst/>
              <a:rect l="l" t="t" r="r" b="b"/>
              <a:pathLst>
                <a:path w="79972" h="366" extrusionOk="0">
                  <a:moveTo>
                    <a:pt x="1" y="0"/>
                  </a:moveTo>
                  <a:lnTo>
                    <a:pt x="1" y="365"/>
                  </a:lnTo>
                  <a:lnTo>
                    <a:pt x="79972" y="365"/>
                  </a:lnTo>
                  <a:lnTo>
                    <a:pt x="799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2">
              <a:extLst>
                <a:ext uri="{FF2B5EF4-FFF2-40B4-BE49-F238E27FC236}">
                  <a16:creationId xmlns:a16="http://schemas.microsoft.com/office/drawing/2014/main" id="{3F6D6E7A-B637-2DFF-4E10-66BEB5434349}"/>
                </a:ext>
              </a:extLst>
            </p:cNvPr>
            <p:cNvSpPr/>
            <p:nvPr/>
          </p:nvSpPr>
          <p:spPr>
            <a:xfrm>
              <a:off x="3317378" y="3859485"/>
              <a:ext cx="162887" cy="10057"/>
            </a:xfrm>
            <a:custGeom>
              <a:avLst/>
              <a:gdLst/>
              <a:ahLst/>
              <a:cxnLst/>
              <a:rect l="l" t="t" r="r" b="b"/>
              <a:pathLst>
                <a:path w="5928" h="366" extrusionOk="0">
                  <a:moveTo>
                    <a:pt x="0" y="0"/>
                  </a:moveTo>
                  <a:lnTo>
                    <a:pt x="0" y="365"/>
                  </a:lnTo>
                  <a:lnTo>
                    <a:pt x="5927" y="365"/>
                  </a:lnTo>
                  <a:lnTo>
                    <a:pt x="59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2">
              <a:extLst>
                <a:ext uri="{FF2B5EF4-FFF2-40B4-BE49-F238E27FC236}">
                  <a16:creationId xmlns:a16="http://schemas.microsoft.com/office/drawing/2014/main" id="{ECF25F66-BD75-DF77-DEF5-44AF92AE3E37}"/>
                </a:ext>
              </a:extLst>
            </p:cNvPr>
            <p:cNvSpPr/>
            <p:nvPr/>
          </p:nvSpPr>
          <p:spPr>
            <a:xfrm>
              <a:off x="1057326" y="3859485"/>
              <a:ext cx="2160693" cy="10057"/>
            </a:xfrm>
            <a:custGeom>
              <a:avLst/>
              <a:gdLst/>
              <a:ahLst/>
              <a:cxnLst/>
              <a:rect l="l" t="t" r="r" b="b"/>
              <a:pathLst>
                <a:path w="78635" h="366" extrusionOk="0">
                  <a:moveTo>
                    <a:pt x="0" y="0"/>
                  </a:moveTo>
                  <a:lnTo>
                    <a:pt x="0" y="365"/>
                  </a:lnTo>
                  <a:lnTo>
                    <a:pt x="78634" y="365"/>
                  </a:lnTo>
                  <a:lnTo>
                    <a:pt x="786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2">
              <a:extLst>
                <a:ext uri="{FF2B5EF4-FFF2-40B4-BE49-F238E27FC236}">
                  <a16:creationId xmlns:a16="http://schemas.microsoft.com/office/drawing/2014/main" id="{86B882EA-7650-B277-42C2-C71665E5AD4F}"/>
                </a:ext>
              </a:extLst>
            </p:cNvPr>
            <p:cNvSpPr/>
            <p:nvPr/>
          </p:nvSpPr>
          <p:spPr>
            <a:xfrm>
              <a:off x="1353808" y="3111685"/>
              <a:ext cx="129501" cy="101392"/>
            </a:xfrm>
            <a:custGeom>
              <a:avLst/>
              <a:gdLst/>
              <a:ahLst/>
              <a:cxnLst/>
              <a:rect l="l" t="t" r="r" b="b"/>
              <a:pathLst>
                <a:path w="4713" h="3690" extrusionOk="0">
                  <a:moveTo>
                    <a:pt x="1441" y="1"/>
                  </a:moveTo>
                  <a:cubicBezTo>
                    <a:pt x="1386" y="1"/>
                    <a:pt x="1332" y="4"/>
                    <a:pt x="1277" y="11"/>
                  </a:cubicBezTo>
                  <a:cubicBezTo>
                    <a:pt x="487" y="133"/>
                    <a:pt x="1" y="923"/>
                    <a:pt x="214" y="1683"/>
                  </a:cubicBezTo>
                  <a:cubicBezTo>
                    <a:pt x="396" y="2473"/>
                    <a:pt x="1217" y="3051"/>
                    <a:pt x="1885" y="3355"/>
                  </a:cubicBezTo>
                  <a:cubicBezTo>
                    <a:pt x="2589" y="3668"/>
                    <a:pt x="4163" y="3690"/>
                    <a:pt x="4599" y="3690"/>
                  </a:cubicBezTo>
                  <a:cubicBezTo>
                    <a:pt x="4671" y="3690"/>
                    <a:pt x="4712" y="3689"/>
                    <a:pt x="4712" y="3689"/>
                  </a:cubicBezTo>
                  <a:cubicBezTo>
                    <a:pt x="4712" y="3689"/>
                    <a:pt x="4287" y="2352"/>
                    <a:pt x="4256" y="2291"/>
                  </a:cubicBezTo>
                  <a:cubicBezTo>
                    <a:pt x="3822" y="1422"/>
                    <a:pt x="2559" y="1"/>
                    <a:pt x="14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2">
              <a:extLst>
                <a:ext uri="{FF2B5EF4-FFF2-40B4-BE49-F238E27FC236}">
                  <a16:creationId xmlns:a16="http://schemas.microsoft.com/office/drawing/2014/main" id="{F9816E65-5D62-7F95-A292-D27EA1DB416D}"/>
                </a:ext>
              </a:extLst>
            </p:cNvPr>
            <p:cNvSpPr/>
            <p:nvPr/>
          </p:nvSpPr>
          <p:spPr>
            <a:xfrm>
              <a:off x="1357985" y="2954404"/>
              <a:ext cx="805173" cy="910110"/>
            </a:xfrm>
            <a:custGeom>
              <a:avLst/>
              <a:gdLst/>
              <a:ahLst/>
              <a:cxnLst/>
              <a:rect l="l" t="t" r="r" b="b"/>
              <a:pathLst>
                <a:path w="29303" h="33122" extrusionOk="0">
                  <a:moveTo>
                    <a:pt x="6219" y="0"/>
                  </a:moveTo>
                  <a:cubicBezTo>
                    <a:pt x="6021" y="0"/>
                    <a:pt x="5818" y="46"/>
                    <a:pt x="5624" y="143"/>
                  </a:cubicBezTo>
                  <a:cubicBezTo>
                    <a:pt x="4621" y="659"/>
                    <a:pt x="4347" y="2696"/>
                    <a:pt x="4499" y="3699"/>
                  </a:cubicBezTo>
                  <a:cubicBezTo>
                    <a:pt x="4499" y="3789"/>
                    <a:pt x="4886" y="5098"/>
                    <a:pt x="4924" y="5098"/>
                  </a:cubicBezTo>
                  <a:cubicBezTo>
                    <a:pt x="4924" y="5098"/>
                    <a:pt x="4925" y="5097"/>
                    <a:pt x="4925" y="5097"/>
                  </a:cubicBezTo>
                  <a:lnTo>
                    <a:pt x="4925" y="5097"/>
                  </a:lnTo>
                  <a:cubicBezTo>
                    <a:pt x="4895" y="5431"/>
                    <a:pt x="4834" y="5766"/>
                    <a:pt x="4803" y="6161"/>
                  </a:cubicBezTo>
                  <a:cubicBezTo>
                    <a:pt x="4743" y="6860"/>
                    <a:pt x="4651" y="7650"/>
                    <a:pt x="4621" y="8501"/>
                  </a:cubicBezTo>
                  <a:cubicBezTo>
                    <a:pt x="4591" y="9444"/>
                    <a:pt x="4621" y="10356"/>
                    <a:pt x="4712" y="11298"/>
                  </a:cubicBezTo>
                  <a:cubicBezTo>
                    <a:pt x="4773" y="12331"/>
                    <a:pt x="4955" y="13365"/>
                    <a:pt x="5229" y="14368"/>
                  </a:cubicBezTo>
                  <a:lnTo>
                    <a:pt x="5229" y="14429"/>
                  </a:lnTo>
                  <a:cubicBezTo>
                    <a:pt x="5047" y="14125"/>
                    <a:pt x="4499" y="13365"/>
                    <a:pt x="4469" y="13304"/>
                  </a:cubicBezTo>
                  <a:cubicBezTo>
                    <a:pt x="3909" y="12668"/>
                    <a:pt x="2605" y="11798"/>
                    <a:pt x="1571" y="11798"/>
                  </a:cubicBezTo>
                  <a:cubicBezTo>
                    <a:pt x="1369" y="11798"/>
                    <a:pt x="1178" y="11831"/>
                    <a:pt x="1004" y="11906"/>
                  </a:cubicBezTo>
                  <a:cubicBezTo>
                    <a:pt x="274" y="12210"/>
                    <a:pt x="1" y="13091"/>
                    <a:pt x="396" y="13790"/>
                  </a:cubicBezTo>
                  <a:cubicBezTo>
                    <a:pt x="761" y="14429"/>
                    <a:pt x="1673" y="14763"/>
                    <a:pt x="2432" y="14885"/>
                  </a:cubicBezTo>
                  <a:cubicBezTo>
                    <a:pt x="2522" y="14897"/>
                    <a:pt x="2621" y="14903"/>
                    <a:pt x="2729" y="14903"/>
                  </a:cubicBezTo>
                  <a:cubicBezTo>
                    <a:pt x="3642" y="14903"/>
                    <a:pt x="5093" y="14486"/>
                    <a:pt x="5229" y="14459"/>
                  </a:cubicBezTo>
                  <a:cubicBezTo>
                    <a:pt x="5502" y="15462"/>
                    <a:pt x="5867" y="16465"/>
                    <a:pt x="6293" y="17438"/>
                  </a:cubicBezTo>
                  <a:cubicBezTo>
                    <a:pt x="6536" y="18015"/>
                    <a:pt x="6809" y="18562"/>
                    <a:pt x="7083" y="19140"/>
                  </a:cubicBezTo>
                  <a:cubicBezTo>
                    <a:pt x="6931" y="18897"/>
                    <a:pt x="6779" y="18684"/>
                    <a:pt x="6749" y="18654"/>
                  </a:cubicBezTo>
                  <a:cubicBezTo>
                    <a:pt x="6189" y="18018"/>
                    <a:pt x="4885" y="17148"/>
                    <a:pt x="3851" y="17148"/>
                  </a:cubicBezTo>
                  <a:cubicBezTo>
                    <a:pt x="3649" y="17148"/>
                    <a:pt x="3457" y="17181"/>
                    <a:pt x="3284" y="17255"/>
                  </a:cubicBezTo>
                  <a:cubicBezTo>
                    <a:pt x="2584" y="17590"/>
                    <a:pt x="2311" y="18441"/>
                    <a:pt x="2706" y="19140"/>
                  </a:cubicBezTo>
                  <a:cubicBezTo>
                    <a:pt x="3071" y="19839"/>
                    <a:pt x="4013" y="20204"/>
                    <a:pt x="4773" y="20295"/>
                  </a:cubicBezTo>
                  <a:cubicBezTo>
                    <a:pt x="4863" y="20310"/>
                    <a:pt x="4965" y="20317"/>
                    <a:pt x="5077" y="20317"/>
                  </a:cubicBezTo>
                  <a:cubicBezTo>
                    <a:pt x="5867" y="20317"/>
                    <a:pt x="7101" y="19980"/>
                    <a:pt x="7448" y="19900"/>
                  </a:cubicBezTo>
                  <a:lnTo>
                    <a:pt x="7782" y="20538"/>
                  </a:lnTo>
                  <a:cubicBezTo>
                    <a:pt x="8299" y="21572"/>
                    <a:pt x="8816" y="22605"/>
                    <a:pt x="9302" y="23608"/>
                  </a:cubicBezTo>
                  <a:cubicBezTo>
                    <a:pt x="9454" y="23973"/>
                    <a:pt x="9636" y="24338"/>
                    <a:pt x="9788" y="24702"/>
                  </a:cubicBezTo>
                  <a:cubicBezTo>
                    <a:pt x="9636" y="24490"/>
                    <a:pt x="9515" y="24307"/>
                    <a:pt x="9484" y="24277"/>
                  </a:cubicBezTo>
                  <a:cubicBezTo>
                    <a:pt x="8919" y="23634"/>
                    <a:pt x="7593" y="22753"/>
                    <a:pt x="6554" y="22753"/>
                  </a:cubicBezTo>
                  <a:cubicBezTo>
                    <a:pt x="6364" y="22753"/>
                    <a:pt x="6184" y="22782"/>
                    <a:pt x="6019" y="22848"/>
                  </a:cubicBezTo>
                  <a:cubicBezTo>
                    <a:pt x="5290" y="23183"/>
                    <a:pt x="5016" y="24094"/>
                    <a:pt x="5442" y="24763"/>
                  </a:cubicBezTo>
                  <a:cubicBezTo>
                    <a:pt x="5806" y="25493"/>
                    <a:pt x="6749" y="25827"/>
                    <a:pt x="7509" y="25949"/>
                  </a:cubicBezTo>
                  <a:cubicBezTo>
                    <a:pt x="7592" y="25958"/>
                    <a:pt x="7682" y="25963"/>
                    <a:pt x="7777" y="25963"/>
                  </a:cubicBezTo>
                  <a:cubicBezTo>
                    <a:pt x="8557" y="25963"/>
                    <a:pt x="9689" y="25662"/>
                    <a:pt x="10123" y="25553"/>
                  </a:cubicBezTo>
                  <a:cubicBezTo>
                    <a:pt x="10275" y="25949"/>
                    <a:pt x="10427" y="26313"/>
                    <a:pt x="10548" y="26678"/>
                  </a:cubicBezTo>
                  <a:cubicBezTo>
                    <a:pt x="10639" y="26921"/>
                    <a:pt x="10731" y="27164"/>
                    <a:pt x="10791" y="27438"/>
                  </a:cubicBezTo>
                  <a:cubicBezTo>
                    <a:pt x="10852" y="27711"/>
                    <a:pt x="10943" y="27955"/>
                    <a:pt x="11004" y="28198"/>
                  </a:cubicBezTo>
                  <a:cubicBezTo>
                    <a:pt x="11126" y="28684"/>
                    <a:pt x="11247" y="29170"/>
                    <a:pt x="11338" y="29657"/>
                  </a:cubicBezTo>
                  <a:cubicBezTo>
                    <a:pt x="11430" y="29991"/>
                    <a:pt x="11490" y="30325"/>
                    <a:pt x="11551" y="30629"/>
                  </a:cubicBezTo>
                  <a:cubicBezTo>
                    <a:pt x="11369" y="30265"/>
                    <a:pt x="11034" y="29566"/>
                    <a:pt x="11004" y="29505"/>
                  </a:cubicBezTo>
                  <a:cubicBezTo>
                    <a:pt x="10506" y="28730"/>
                    <a:pt x="9178" y="27554"/>
                    <a:pt x="8119" y="27554"/>
                  </a:cubicBezTo>
                  <a:cubicBezTo>
                    <a:pt x="8014" y="27554"/>
                    <a:pt x="7911" y="27565"/>
                    <a:pt x="7813" y="27590"/>
                  </a:cubicBezTo>
                  <a:cubicBezTo>
                    <a:pt x="7053" y="27803"/>
                    <a:pt x="6627" y="28654"/>
                    <a:pt x="6931" y="29383"/>
                  </a:cubicBezTo>
                  <a:cubicBezTo>
                    <a:pt x="7205" y="30143"/>
                    <a:pt x="8086" y="30629"/>
                    <a:pt x="8785" y="30842"/>
                  </a:cubicBezTo>
                  <a:cubicBezTo>
                    <a:pt x="9076" y="30928"/>
                    <a:pt x="9486" y="30957"/>
                    <a:pt x="9903" y="30957"/>
                  </a:cubicBezTo>
                  <a:cubicBezTo>
                    <a:pt x="10662" y="30957"/>
                    <a:pt x="11444" y="30862"/>
                    <a:pt x="11582" y="30842"/>
                  </a:cubicBezTo>
                  <a:cubicBezTo>
                    <a:pt x="11703" y="31389"/>
                    <a:pt x="11794" y="31906"/>
                    <a:pt x="11886" y="32362"/>
                  </a:cubicBezTo>
                  <a:cubicBezTo>
                    <a:pt x="11916" y="32636"/>
                    <a:pt x="11977" y="32879"/>
                    <a:pt x="12007" y="33122"/>
                  </a:cubicBezTo>
                  <a:lnTo>
                    <a:pt x="12706" y="33122"/>
                  </a:lnTo>
                  <a:cubicBezTo>
                    <a:pt x="12645" y="32848"/>
                    <a:pt x="12615" y="32575"/>
                    <a:pt x="12554" y="32271"/>
                  </a:cubicBezTo>
                  <a:cubicBezTo>
                    <a:pt x="12433" y="31724"/>
                    <a:pt x="12311" y="31146"/>
                    <a:pt x="12159" y="30569"/>
                  </a:cubicBezTo>
                  <a:cubicBezTo>
                    <a:pt x="12706" y="30356"/>
                    <a:pt x="13223" y="30113"/>
                    <a:pt x="13740" y="29839"/>
                  </a:cubicBezTo>
                  <a:cubicBezTo>
                    <a:pt x="14317" y="30477"/>
                    <a:pt x="15807" y="31207"/>
                    <a:pt x="16019" y="31298"/>
                  </a:cubicBezTo>
                  <a:cubicBezTo>
                    <a:pt x="15807" y="31784"/>
                    <a:pt x="15594" y="32271"/>
                    <a:pt x="15411" y="32727"/>
                  </a:cubicBezTo>
                  <a:cubicBezTo>
                    <a:pt x="15351" y="32879"/>
                    <a:pt x="15290" y="33000"/>
                    <a:pt x="15229" y="33122"/>
                  </a:cubicBezTo>
                  <a:lnTo>
                    <a:pt x="15989" y="33122"/>
                  </a:lnTo>
                  <a:lnTo>
                    <a:pt x="16050" y="33000"/>
                  </a:lnTo>
                  <a:cubicBezTo>
                    <a:pt x="16263" y="32484"/>
                    <a:pt x="16475" y="31936"/>
                    <a:pt x="16688" y="31359"/>
                  </a:cubicBezTo>
                  <a:cubicBezTo>
                    <a:pt x="16854" y="31406"/>
                    <a:pt x="17940" y="31638"/>
                    <a:pt x="18800" y="31638"/>
                  </a:cubicBezTo>
                  <a:cubicBezTo>
                    <a:pt x="19045" y="31638"/>
                    <a:pt x="19272" y="31619"/>
                    <a:pt x="19454" y="31572"/>
                  </a:cubicBezTo>
                  <a:cubicBezTo>
                    <a:pt x="20214" y="31420"/>
                    <a:pt x="21095" y="30994"/>
                    <a:pt x="21430" y="30265"/>
                  </a:cubicBezTo>
                  <a:cubicBezTo>
                    <a:pt x="21795" y="29535"/>
                    <a:pt x="21430" y="28684"/>
                    <a:pt x="20670" y="28411"/>
                  </a:cubicBezTo>
                  <a:cubicBezTo>
                    <a:pt x="20530" y="28359"/>
                    <a:pt x="20380" y="28335"/>
                    <a:pt x="20224" y="28335"/>
                  </a:cubicBezTo>
                  <a:cubicBezTo>
                    <a:pt x="19186" y="28335"/>
                    <a:pt x="17859" y="29369"/>
                    <a:pt x="17357" y="30082"/>
                  </a:cubicBezTo>
                  <a:cubicBezTo>
                    <a:pt x="17296" y="30143"/>
                    <a:pt x="16962" y="30690"/>
                    <a:pt x="16779" y="31055"/>
                  </a:cubicBezTo>
                  <a:cubicBezTo>
                    <a:pt x="16870" y="30842"/>
                    <a:pt x="16962" y="30599"/>
                    <a:pt x="17022" y="30386"/>
                  </a:cubicBezTo>
                  <a:cubicBezTo>
                    <a:pt x="17205" y="29900"/>
                    <a:pt x="17357" y="29414"/>
                    <a:pt x="17539" y="28927"/>
                  </a:cubicBezTo>
                  <a:cubicBezTo>
                    <a:pt x="17600" y="28684"/>
                    <a:pt x="17691" y="28411"/>
                    <a:pt x="17752" y="28167"/>
                  </a:cubicBezTo>
                  <a:cubicBezTo>
                    <a:pt x="17843" y="27894"/>
                    <a:pt x="17904" y="27620"/>
                    <a:pt x="17965" y="27377"/>
                  </a:cubicBezTo>
                  <a:cubicBezTo>
                    <a:pt x="18117" y="26739"/>
                    <a:pt x="18238" y="26131"/>
                    <a:pt x="18360" y="25462"/>
                  </a:cubicBezTo>
                  <a:cubicBezTo>
                    <a:pt x="18733" y="25606"/>
                    <a:pt x="20084" y="26075"/>
                    <a:pt x="20872" y="26075"/>
                  </a:cubicBezTo>
                  <a:cubicBezTo>
                    <a:pt x="20918" y="26075"/>
                    <a:pt x="20962" y="26073"/>
                    <a:pt x="21004" y="26070"/>
                  </a:cubicBezTo>
                  <a:cubicBezTo>
                    <a:pt x="21764" y="26009"/>
                    <a:pt x="22706" y="25736"/>
                    <a:pt x="23162" y="25067"/>
                  </a:cubicBezTo>
                  <a:cubicBezTo>
                    <a:pt x="23618" y="24398"/>
                    <a:pt x="23406" y="23486"/>
                    <a:pt x="22706" y="23122"/>
                  </a:cubicBezTo>
                  <a:cubicBezTo>
                    <a:pt x="22502" y="23010"/>
                    <a:pt x="22263" y="22962"/>
                    <a:pt x="22006" y="22962"/>
                  </a:cubicBezTo>
                  <a:cubicBezTo>
                    <a:pt x="21004" y="22962"/>
                    <a:pt x="19731" y="23696"/>
                    <a:pt x="19150" y="24277"/>
                  </a:cubicBezTo>
                  <a:cubicBezTo>
                    <a:pt x="19120" y="24307"/>
                    <a:pt x="18633" y="24885"/>
                    <a:pt x="18390" y="25219"/>
                  </a:cubicBezTo>
                  <a:cubicBezTo>
                    <a:pt x="18451" y="24824"/>
                    <a:pt x="18512" y="24459"/>
                    <a:pt x="18573" y="24034"/>
                  </a:cubicBezTo>
                  <a:cubicBezTo>
                    <a:pt x="18694" y="22909"/>
                    <a:pt x="18816" y="21754"/>
                    <a:pt x="18937" y="20629"/>
                  </a:cubicBezTo>
                  <a:cubicBezTo>
                    <a:pt x="18968" y="20265"/>
                    <a:pt x="19029" y="19930"/>
                    <a:pt x="19059" y="19565"/>
                  </a:cubicBezTo>
                  <a:cubicBezTo>
                    <a:pt x="19207" y="19625"/>
                    <a:pt x="20864" y="20235"/>
                    <a:pt x="21734" y="20235"/>
                  </a:cubicBezTo>
                  <a:cubicBezTo>
                    <a:pt x="21755" y="20235"/>
                    <a:pt x="21775" y="20235"/>
                    <a:pt x="21795" y="20234"/>
                  </a:cubicBezTo>
                  <a:cubicBezTo>
                    <a:pt x="22554" y="20173"/>
                    <a:pt x="23497" y="19900"/>
                    <a:pt x="23922" y="19201"/>
                  </a:cubicBezTo>
                  <a:cubicBezTo>
                    <a:pt x="24378" y="18562"/>
                    <a:pt x="24165" y="17651"/>
                    <a:pt x="23466" y="17255"/>
                  </a:cubicBezTo>
                  <a:cubicBezTo>
                    <a:pt x="23269" y="17154"/>
                    <a:pt x="23041" y="17110"/>
                    <a:pt x="22796" y="17110"/>
                  </a:cubicBezTo>
                  <a:cubicBezTo>
                    <a:pt x="21791" y="17110"/>
                    <a:pt x="20502" y="17849"/>
                    <a:pt x="19940" y="18410"/>
                  </a:cubicBezTo>
                  <a:cubicBezTo>
                    <a:pt x="19880" y="18471"/>
                    <a:pt x="19211" y="19292"/>
                    <a:pt x="19059" y="19505"/>
                  </a:cubicBezTo>
                  <a:cubicBezTo>
                    <a:pt x="19150" y="18745"/>
                    <a:pt x="19241" y="17985"/>
                    <a:pt x="19333" y="17225"/>
                  </a:cubicBezTo>
                  <a:cubicBezTo>
                    <a:pt x="19484" y="16222"/>
                    <a:pt x="19728" y="15219"/>
                    <a:pt x="20001" y="14216"/>
                  </a:cubicBezTo>
                  <a:cubicBezTo>
                    <a:pt x="20059" y="14245"/>
                    <a:pt x="21737" y="14888"/>
                    <a:pt x="22626" y="14888"/>
                  </a:cubicBezTo>
                  <a:cubicBezTo>
                    <a:pt x="22664" y="14888"/>
                    <a:pt x="22701" y="14887"/>
                    <a:pt x="22737" y="14885"/>
                  </a:cubicBezTo>
                  <a:cubicBezTo>
                    <a:pt x="23497" y="14824"/>
                    <a:pt x="24469" y="14550"/>
                    <a:pt x="24895" y="13851"/>
                  </a:cubicBezTo>
                  <a:cubicBezTo>
                    <a:pt x="25351" y="13213"/>
                    <a:pt x="25138" y="12301"/>
                    <a:pt x="24439" y="11906"/>
                  </a:cubicBezTo>
                  <a:cubicBezTo>
                    <a:pt x="24242" y="11804"/>
                    <a:pt x="24014" y="11760"/>
                    <a:pt x="23768" y="11760"/>
                  </a:cubicBezTo>
                  <a:cubicBezTo>
                    <a:pt x="22762" y="11760"/>
                    <a:pt x="21469" y="12499"/>
                    <a:pt x="20883" y="13061"/>
                  </a:cubicBezTo>
                  <a:cubicBezTo>
                    <a:pt x="20852" y="13122"/>
                    <a:pt x="20123" y="14003"/>
                    <a:pt x="20001" y="14185"/>
                  </a:cubicBezTo>
                  <a:cubicBezTo>
                    <a:pt x="20001" y="14125"/>
                    <a:pt x="20032" y="14064"/>
                    <a:pt x="20062" y="14003"/>
                  </a:cubicBezTo>
                  <a:cubicBezTo>
                    <a:pt x="20366" y="13030"/>
                    <a:pt x="20761" y="12058"/>
                    <a:pt x="21247" y="11146"/>
                  </a:cubicBezTo>
                  <a:cubicBezTo>
                    <a:pt x="21521" y="10660"/>
                    <a:pt x="21795" y="10173"/>
                    <a:pt x="22068" y="9717"/>
                  </a:cubicBezTo>
                  <a:cubicBezTo>
                    <a:pt x="22402" y="9900"/>
                    <a:pt x="23861" y="10599"/>
                    <a:pt x="24682" y="10629"/>
                  </a:cubicBezTo>
                  <a:cubicBezTo>
                    <a:pt x="24744" y="10632"/>
                    <a:pt x="24807" y="10633"/>
                    <a:pt x="24870" y="10633"/>
                  </a:cubicBezTo>
                  <a:cubicBezTo>
                    <a:pt x="25617" y="10633"/>
                    <a:pt x="26453" y="10458"/>
                    <a:pt x="26901" y="9869"/>
                  </a:cubicBezTo>
                  <a:cubicBezTo>
                    <a:pt x="27448" y="9292"/>
                    <a:pt x="27327" y="8349"/>
                    <a:pt x="26688" y="7894"/>
                  </a:cubicBezTo>
                  <a:cubicBezTo>
                    <a:pt x="26429" y="7723"/>
                    <a:pt x="26104" y="7652"/>
                    <a:pt x="25752" y="7652"/>
                  </a:cubicBezTo>
                  <a:cubicBezTo>
                    <a:pt x="24785" y="7652"/>
                    <a:pt x="23612" y="8186"/>
                    <a:pt x="23010" y="8653"/>
                  </a:cubicBezTo>
                  <a:cubicBezTo>
                    <a:pt x="22980" y="8684"/>
                    <a:pt x="22585" y="9079"/>
                    <a:pt x="22281" y="9383"/>
                  </a:cubicBezTo>
                  <a:cubicBezTo>
                    <a:pt x="22433" y="9170"/>
                    <a:pt x="22554" y="8957"/>
                    <a:pt x="22676" y="8775"/>
                  </a:cubicBezTo>
                  <a:cubicBezTo>
                    <a:pt x="23162" y="8046"/>
                    <a:pt x="23618" y="7438"/>
                    <a:pt x="24074" y="6890"/>
                  </a:cubicBezTo>
                  <a:cubicBezTo>
                    <a:pt x="24317" y="6556"/>
                    <a:pt x="24530" y="6283"/>
                    <a:pt x="24743" y="6039"/>
                  </a:cubicBezTo>
                  <a:cubicBezTo>
                    <a:pt x="25138" y="6039"/>
                    <a:pt x="26779" y="5979"/>
                    <a:pt x="27479" y="5644"/>
                  </a:cubicBezTo>
                  <a:cubicBezTo>
                    <a:pt x="28178" y="5340"/>
                    <a:pt x="28938" y="4732"/>
                    <a:pt x="29120" y="3942"/>
                  </a:cubicBezTo>
                  <a:cubicBezTo>
                    <a:pt x="29302" y="3152"/>
                    <a:pt x="28786" y="2362"/>
                    <a:pt x="27965" y="2270"/>
                  </a:cubicBezTo>
                  <a:cubicBezTo>
                    <a:pt x="27923" y="2266"/>
                    <a:pt x="27881" y="2264"/>
                    <a:pt x="27838" y="2264"/>
                  </a:cubicBezTo>
                  <a:cubicBezTo>
                    <a:pt x="26742" y="2264"/>
                    <a:pt x="25487" y="3734"/>
                    <a:pt x="25077" y="4641"/>
                  </a:cubicBezTo>
                  <a:cubicBezTo>
                    <a:pt x="25047" y="4732"/>
                    <a:pt x="24621" y="6039"/>
                    <a:pt x="24652" y="6039"/>
                  </a:cubicBezTo>
                  <a:lnTo>
                    <a:pt x="24682" y="6039"/>
                  </a:lnTo>
                  <a:cubicBezTo>
                    <a:pt x="24469" y="6283"/>
                    <a:pt x="24226" y="6556"/>
                    <a:pt x="23983" y="6830"/>
                  </a:cubicBezTo>
                  <a:cubicBezTo>
                    <a:pt x="23558" y="7377"/>
                    <a:pt x="23041" y="8015"/>
                    <a:pt x="22554" y="8714"/>
                  </a:cubicBezTo>
                  <a:cubicBezTo>
                    <a:pt x="22007" y="9474"/>
                    <a:pt x="21521" y="10264"/>
                    <a:pt x="21065" y="11085"/>
                  </a:cubicBezTo>
                  <a:cubicBezTo>
                    <a:pt x="20548" y="11997"/>
                    <a:pt x="20123" y="12939"/>
                    <a:pt x="19788" y="13942"/>
                  </a:cubicBezTo>
                  <a:lnTo>
                    <a:pt x="19788" y="12635"/>
                  </a:lnTo>
                  <a:cubicBezTo>
                    <a:pt x="19667" y="11632"/>
                    <a:pt x="18816" y="9748"/>
                    <a:pt x="17691" y="9535"/>
                  </a:cubicBezTo>
                  <a:cubicBezTo>
                    <a:pt x="17623" y="9524"/>
                    <a:pt x="17556" y="9519"/>
                    <a:pt x="17489" y="9519"/>
                  </a:cubicBezTo>
                  <a:cubicBezTo>
                    <a:pt x="16785" y="9519"/>
                    <a:pt x="16197" y="10089"/>
                    <a:pt x="16141" y="10812"/>
                  </a:cubicBezTo>
                  <a:cubicBezTo>
                    <a:pt x="16080" y="11632"/>
                    <a:pt x="16658" y="12422"/>
                    <a:pt x="17235" y="12939"/>
                  </a:cubicBezTo>
                  <a:cubicBezTo>
                    <a:pt x="17874" y="13486"/>
                    <a:pt x="19636" y="14064"/>
                    <a:pt x="19788" y="14094"/>
                  </a:cubicBezTo>
                  <a:cubicBezTo>
                    <a:pt x="19454" y="15097"/>
                    <a:pt x="19211" y="16131"/>
                    <a:pt x="19029" y="17195"/>
                  </a:cubicBezTo>
                  <a:cubicBezTo>
                    <a:pt x="18907" y="17802"/>
                    <a:pt x="18816" y="18410"/>
                    <a:pt x="18755" y="19049"/>
                  </a:cubicBezTo>
                  <a:lnTo>
                    <a:pt x="18755" y="18471"/>
                  </a:lnTo>
                  <a:cubicBezTo>
                    <a:pt x="18603" y="17438"/>
                    <a:pt x="17782" y="15584"/>
                    <a:pt x="16658" y="15371"/>
                  </a:cubicBezTo>
                  <a:cubicBezTo>
                    <a:pt x="16587" y="15360"/>
                    <a:pt x="16517" y="15355"/>
                    <a:pt x="16447" y="15355"/>
                  </a:cubicBezTo>
                  <a:cubicBezTo>
                    <a:pt x="15742" y="15355"/>
                    <a:pt x="15132" y="15900"/>
                    <a:pt x="15077" y="16647"/>
                  </a:cubicBezTo>
                  <a:cubicBezTo>
                    <a:pt x="15016" y="17438"/>
                    <a:pt x="15594" y="18228"/>
                    <a:pt x="16171" y="18745"/>
                  </a:cubicBezTo>
                  <a:cubicBezTo>
                    <a:pt x="16749" y="19261"/>
                    <a:pt x="18238" y="19748"/>
                    <a:pt x="18664" y="19900"/>
                  </a:cubicBezTo>
                  <a:cubicBezTo>
                    <a:pt x="18633" y="20113"/>
                    <a:pt x="18603" y="20356"/>
                    <a:pt x="18573" y="20599"/>
                  </a:cubicBezTo>
                  <a:cubicBezTo>
                    <a:pt x="18421" y="21754"/>
                    <a:pt x="18299" y="22879"/>
                    <a:pt x="18117" y="24003"/>
                  </a:cubicBezTo>
                  <a:cubicBezTo>
                    <a:pt x="18086" y="24368"/>
                    <a:pt x="17995" y="24793"/>
                    <a:pt x="17934" y="25158"/>
                  </a:cubicBezTo>
                  <a:lnTo>
                    <a:pt x="17934" y="24672"/>
                  </a:lnTo>
                  <a:cubicBezTo>
                    <a:pt x="17813" y="23638"/>
                    <a:pt x="16962" y="21784"/>
                    <a:pt x="15837" y="21572"/>
                  </a:cubicBezTo>
                  <a:cubicBezTo>
                    <a:pt x="15766" y="21561"/>
                    <a:pt x="15696" y="21555"/>
                    <a:pt x="15627" y="21555"/>
                  </a:cubicBezTo>
                  <a:cubicBezTo>
                    <a:pt x="14922" y="21555"/>
                    <a:pt x="14314" y="22101"/>
                    <a:pt x="14287" y="22848"/>
                  </a:cubicBezTo>
                  <a:cubicBezTo>
                    <a:pt x="14226" y="23638"/>
                    <a:pt x="14804" y="24459"/>
                    <a:pt x="15351" y="24945"/>
                  </a:cubicBezTo>
                  <a:cubicBezTo>
                    <a:pt x="15928" y="25462"/>
                    <a:pt x="17296" y="25918"/>
                    <a:pt x="17782" y="26100"/>
                  </a:cubicBezTo>
                  <a:cubicBezTo>
                    <a:pt x="17691" y="26465"/>
                    <a:pt x="17600" y="26891"/>
                    <a:pt x="17509" y="27256"/>
                  </a:cubicBezTo>
                  <a:cubicBezTo>
                    <a:pt x="17418" y="27499"/>
                    <a:pt x="17387" y="27772"/>
                    <a:pt x="17296" y="28015"/>
                  </a:cubicBezTo>
                  <a:cubicBezTo>
                    <a:pt x="17205" y="28259"/>
                    <a:pt x="17114" y="28532"/>
                    <a:pt x="17053" y="28775"/>
                  </a:cubicBezTo>
                  <a:cubicBezTo>
                    <a:pt x="16870" y="29231"/>
                    <a:pt x="16718" y="29718"/>
                    <a:pt x="16536" y="30173"/>
                  </a:cubicBezTo>
                  <a:cubicBezTo>
                    <a:pt x="16415" y="30508"/>
                    <a:pt x="16293" y="30812"/>
                    <a:pt x="16141" y="31116"/>
                  </a:cubicBezTo>
                  <a:cubicBezTo>
                    <a:pt x="16202" y="30721"/>
                    <a:pt x="16323" y="29961"/>
                    <a:pt x="16323" y="29870"/>
                  </a:cubicBezTo>
                  <a:cubicBezTo>
                    <a:pt x="16293" y="28988"/>
                    <a:pt x="16050" y="28107"/>
                    <a:pt x="15624" y="27347"/>
                  </a:cubicBezTo>
                  <a:cubicBezTo>
                    <a:pt x="15624" y="27225"/>
                    <a:pt x="15624" y="27134"/>
                    <a:pt x="15624" y="27043"/>
                  </a:cubicBezTo>
                  <a:cubicBezTo>
                    <a:pt x="15519" y="26333"/>
                    <a:pt x="14937" y="25851"/>
                    <a:pt x="14271" y="25851"/>
                  </a:cubicBezTo>
                  <a:cubicBezTo>
                    <a:pt x="14166" y="25851"/>
                    <a:pt x="14060" y="25863"/>
                    <a:pt x="13952" y="25888"/>
                  </a:cubicBezTo>
                  <a:cubicBezTo>
                    <a:pt x="12858" y="26192"/>
                    <a:pt x="12159" y="28107"/>
                    <a:pt x="12098" y="29140"/>
                  </a:cubicBezTo>
                  <a:cubicBezTo>
                    <a:pt x="12098" y="29201"/>
                    <a:pt x="12129" y="29839"/>
                    <a:pt x="12190" y="30265"/>
                  </a:cubicBezTo>
                  <a:cubicBezTo>
                    <a:pt x="12129" y="30052"/>
                    <a:pt x="12068" y="29809"/>
                    <a:pt x="12007" y="29566"/>
                  </a:cubicBezTo>
                  <a:cubicBezTo>
                    <a:pt x="11886" y="29079"/>
                    <a:pt x="11764" y="28593"/>
                    <a:pt x="11642" y="28076"/>
                  </a:cubicBezTo>
                  <a:lnTo>
                    <a:pt x="11399" y="27316"/>
                  </a:lnTo>
                  <a:cubicBezTo>
                    <a:pt x="11338" y="27043"/>
                    <a:pt x="11217" y="26800"/>
                    <a:pt x="11126" y="26556"/>
                  </a:cubicBezTo>
                  <a:cubicBezTo>
                    <a:pt x="10913" y="25949"/>
                    <a:pt x="10670" y="25371"/>
                    <a:pt x="10396" y="24763"/>
                  </a:cubicBezTo>
                  <a:cubicBezTo>
                    <a:pt x="10822" y="24672"/>
                    <a:pt x="12341" y="24277"/>
                    <a:pt x="12949" y="23821"/>
                  </a:cubicBezTo>
                  <a:cubicBezTo>
                    <a:pt x="13557" y="23365"/>
                    <a:pt x="14196" y="22605"/>
                    <a:pt x="14196" y="21784"/>
                  </a:cubicBezTo>
                  <a:cubicBezTo>
                    <a:pt x="14196" y="21029"/>
                    <a:pt x="13585" y="20412"/>
                    <a:pt x="12841" y="20412"/>
                  </a:cubicBezTo>
                  <a:cubicBezTo>
                    <a:pt x="12806" y="20412"/>
                    <a:pt x="12772" y="20414"/>
                    <a:pt x="12737" y="20417"/>
                  </a:cubicBezTo>
                  <a:cubicBezTo>
                    <a:pt x="11582" y="20538"/>
                    <a:pt x="10609" y="22331"/>
                    <a:pt x="10396" y="23334"/>
                  </a:cubicBezTo>
                  <a:cubicBezTo>
                    <a:pt x="10396" y="23395"/>
                    <a:pt x="10335" y="24125"/>
                    <a:pt x="10305" y="24520"/>
                  </a:cubicBezTo>
                  <a:cubicBezTo>
                    <a:pt x="10123" y="24186"/>
                    <a:pt x="9971" y="23821"/>
                    <a:pt x="9788" y="23456"/>
                  </a:cubicBezTo>
                  <a:cubicBezTo>
                    <a:pt x="9302" y="22453"/>
                    <a:pt x="8755" y="21420"/>
                    <a:pt x="8208" y="20417"/>
                  </a:cubicBezTo>
                  <a:cubicBezTo>
                    <a:pt x="8025" y="20113"/>
                    <a:pt x="7873" y="19809"/>
                    <a:pt x="7721" y="19505"/>
                  </a:cubicBezTo>
                  <a:cubicBezTo>
                    <a:pt x="7873" y="19444"/>
                    <a:pt x="9667" y="19049"/>
                    <a:pt x="10366" y="18532"/>
                  </a:cubicBezTo>
                  <a:cubicBezTo>
                    <a:pt x="10943" y="18046"/>
                    <a:pt x="11582" y="17286"/>
                    <a:pt x="11582" y="16495"/>
                  </a:cubicBezTo>
                  <a:cubicBezTo>
                    <a:pt x="11610" y="15754"/>
                    <a:pt x="11023" y="15119"/>
                    <a:pt x="10272" y="15119"/>
                  </a:cubicBezTo>
                  <a:cubicBezTo>
                    <a:pt x="10223" y="15119"/>
                    <a:pt x="10173" y="15122"/>
                    <a:pt x="10123" y="15128"/>
                  </a:cubicBezTo>
                  <a:cubicBezTo>
                    <a:pt x="8998" y="15249"/>
                    <a:pt x="8025" y="17043"/>
                    <a:pt x="7813" y="18046"/>
                  </a:cubicBezTo>
                  <a:cubicBezTo>
                    <a:pt x="7813" y="18106"/>
                    <a:pt x="7691" y="19170"/>
                    <a:pt x="7691" y="19444"/>
                  </a:cubicBezTo>
                  <a:cubicBezTo>
                    <a:pt x="7326" y="18745"/>
                    <a:pt x="6992" y="18046"/>
                    <a:pt x="6657" y="17377"/>
                  </a:cubicBezTo>
                  <a:cubicBezTo>
                    <a:pt x="6232" y="16435"/>
                    <a:pt x="5867" y="15462"/>
                    <a:pt x="5563" y="14489"/>
                  </a:cubicBezTo>
                  <a:cubicBezTo>
                    <a:pt x="5624" y="14489"/>
                    <a:pt x="7509" y="14064"/>
                    <a:pt x="8208" y="13517"/>
                  </a:cubicBezTo>
                  <a:cubicBezTo>
                    <a:pt x="8816" y="13061"/>
                    <a:pt x="9454" y="12301"/>
                    <a:pt x="9454" y="11480"/>
                  </a:cubicBezTo>
                  <a:cubicBezTo>
                    <a:pt x="9454" y="10725"/>
                    <a:pt x="8843" y="10108"/>
                    <a:pt x="8099" y="10108"/>
                  </a:cubicBezTo>
                  <a:cubicBezTo>
                    <a:pt x="8065" y="10108"/>
                    <a:pt x="8030" y="10110"/>
                    <a:pt x="7995" y="10112"/>
                  </a:cubicBezTo>
                  <a:cubicBezTo>
                    <a:pt x="6840" y="10234"/>
                    <a:pt x="5867" y="12027"/>
                    <a:pt x="5654" y="13030"/>
                  </a:cubicBezTo>
                  <a:cubicBezTo>
                    <a:pt x="5654" y="13122"/>
                    <a:pt x="5563" y="14246"/>
                    <a:pt x="5533" y="14459"/>
                  </a:cubicBezTo>
                  <a:lnTo>
                    <a:pt x="5472" y="14277"/>
                  </a:lnTo>
                  <a:cubicBezTo>
                    <a:pt x="5199" y="13274"/>
                    <a:pt x="5016" y="12270"/>
                    <a:pt x="4925" y="11237"/>
                  </a:cubicBezTo>
                  <a:cubicBezTo>
                    <a:pt x="4834" y="10690"/>
                    <a:pt x="4803" y="10143"/>
                    <a:pt x="4803" y="9596"/>
                  </a:cubicBezTo>
                  <a:cubicBezTo>
                    <a:pt x="5168" y="9565"/>
                    <a:pt x="6809" y="9353"/>
                    <a:pt x="7448" y="8927"/>
                  </a:cubicBezTo>
                  <a:cubicBezTo>
                    <a:pt x="8116" y="8532"/>
                    <a:pt x="8846" y="7863"/>
                    <a:pt x="8907" y="7042"/>
                  </a:cubicBezTo>
                  <a:cubicBezTo>
                    <a:pt x="8998" y="6252"/>
                    <a:pt x="8420" y="5553"/>
                    <a:pt x="7630" y="5523"/>
                  </a:cubicBezTo>
                  <a:cubicBezTo>
                    <a:pt x="6475" y="5523"/>
                    <a:pt x="5290" y="7225"/>
                    <a:pt x="4986" y="8197"/>
                  </a:cubicBezTo>
                  <a:cubicBezTo>
                    <a:pt x="4986" y="8228"/>
                    <a:pt x="4864" y="8805"/>
                    <a:pt x="4773" y="9201"/>
                  </a:cubicBezTo>
                  <a:lnTo>
                    <a:pt x="4773" y="8471"/>
                  </a:lnTo>
                  <a:cubicBezTo>
                    <a:pt x="4773" y="7620"/>
                    <a:pt x="4834" y="6830"/>
                    <a:pt x="4895" y="6131"/>
                  </a:cubicBezTo>
                  <a:cubicBezTo>
                    <a:pt x="4925" y="5735"/>
                    <a:pt x="4955" y="5371"/>
                    <a:pt x="5016" y="5036"/>
                  </a:cubicBezTo>
                  <a:cubicBezTo>
                    <a:pt x="5320" y="4824"/>
                    <a:pt x="6657" y="3881"/>
                    <a:pt x="7053" y="3213"/>
                  </a:cubicBezTo>
                  <a:cubicBezTo>
                    <a:pt x="7448" y="2544"/>
                    <a:pt x="7782" y="1632"/>
                    <a:pt x="7478" y="903"/>
                  </a:cubicBezTo>
                  <a:cubicBezTo>
                    <a:pt x="7277" y="345"/>
                    <a:pt x="6766" y="0"/>
                    <a:pt x="6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2">
              <a:extLst>
                <a:ext uri="{FF2B5EF4-FFF2-40B4-BE49-F238E27FC236}">
                  <a16:creationId xmlns:a16="http://schemas.microsoft.com/office/drawing/2014/main" id="{79F34C77-DC53-7123-5C2B-092FB92E17AD}"/>
                </a:ext>
              </a:extLst>
            </p:cNvPr>
            <p:cNvSpPr/>
            <p:nvPr/>
          </p:nvSpPr>
          <p:spPr>
            <a:xfrm>
              <a:off x="1881651" y="3076816"/>
              <a:ext cx="94413" cy="139586"/>
            </a:xfrm>
            <a:custGeom>
              <a:avLst/>
              <a:gdLst/>
              <a:ahLst/>
              <a:cxnLst/>
              <a:rect l="l" t="t" r="r" b="b"/>
              <a:pathLst>
                <a:path w="3436" h="5080" extrusionOk="0">
                  <a:moveTo>
                    <a:pt x="1533" y="1"/>
                  </a:moveTo>
                  <a:cubicBezTo>
                    <a:pt x="977" y="1"/>
                    <a:pt x="456" y="348"/>
                    <a:pt x="275" y="916"/>
                  </a:cubicBezTo>
                  <a:cubicBezTo>
                    <a:pt x="1" y="1706"/>
                    <a:pt x="335" y="2618"/>
                    <a:pt x="761" y="3256"/>
                  </a:cubicBezTo>
                  <a:cubicBezTo>
                    <a:pt x="1247" y="4016"/>
                    <a:pt x="2919" y="5080"/>
                    <a:pt x="2919" y="5080"/>
                  </a:cubicBezTo>
                  <a:cubicBezTo>
                    <a:pt x="2919" y="5080"/>
                    <a:pt x="3314" y="3742"/>
                    <a:pt x="3314" y="3651"/>
                  </a:cubicBezTo>
                  <a:cubicBezTo>
                    <a:pt x="3436" y="2648"/>
                    <a:pt x="3132" y="612"/>
                    <a:pt x="2098" y="125"/>
                  </a:cubicBezTo>
                  <a:cubicBezTo>
                    <a:pt x="1914" y="41"/>
                    <a:pt x="1721" y="1"/>
                    <a:pt x="15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2">
              <a:extLst>
                <a:ext uri="{FF2B5EF4-FFF2-40B4-BE49-F238E27FC236}">
                  <a16:creationId xmlns:a16="http://schemas.microsoft.com/office/drawing/2014/main" id="{18B37D36-0165-CBF6-397C-5D26FB4D9762}"/>
                </a:ext>
              </a:extLst>
            </p:cNvPr>
            <p:cNvSpPr/>
            <p:nvPr/>
          </p:nvSpPr>
          <p:spPr>
            <a:xfrm>
              <a:off x="4046493" y="2576616"/>
              <a:ext cx="112795" cy="312392"/>
            </a:xfrm>
            <a:custGeom>
              <a:avLst/>
              <a:gdLst/>
              <a:ahLst/>
              <a:cxnLst/>
              <a:rect l="l" t="t" r="r" b="b"/>
              <a:pathLst>
                <a:path w="4105" h="11369" extrusionOk="0">
                  <a:moveTo>
                    <a:pt x="1" y="1"/>
                  </a:moveTo>
                  <a:lnTo>
                    <a:pt x="1" y="11369"/>
                  </a:lnTo>
                  <a:lnTo>
                    <a:pt x="4104" y="11369"/>
                  </a:lnTo>
                  <a:lnTo>
                    <a:pt x="4104" y="10548"/>
                  </a:lnTo>
                  <a:lnTo>
                    <a:pt x="1064" y="10548"/>
                  </a:lnTo>
                  <a:lnTo>
                    <a:pt x="1064" y="5867"/>
                  </a:lnTo>
                  <a:lnTo>
                    <a:pt x="3527" y="5867"/>
                  </a:lnTo>
                  <a:lnTo>
                    <a:pt x="3527" y="5107"/>
                  </a:lnTo>
                  <a:lnTo>
                    <a:pt x="1064" y="5107"/>
                  </a:lnTo>
                  <a:lnTo>
                    <a:pt x="1064" y="822"/>
                  </a:lnTo>
                  <a:lnTo>
                    <a:pt x="4104" y="822"/>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2">
              <a:extLst>
                <a:ext uri="{FF2B5EF4-FFF2-40B4-BE49-F238E27FC236}">
                  <a16:creationId xmlns:a16="http://schemas.microsoft.com/office/drawing/2014/main" id="{8E8CF753-AD4B-C691-21BF-1DA8FA4185EE}"/>
                </a:ext>
              </a:extLst>
            </p:cNvPr>
            <p:cNvSpPr/>
            <p:nvPr/>
          </p:nvSpPr>
          <p:spPr>
            <a:xfrm>
              <a:off x="4200175" y="2576506"/>
              <a:ext cx="152857" cy="312502"/>
            </a:xfrm>
            <a:custGeom>
              <a:avLst/>
              <a:gdLst/>
              <a:ahLst/>
              <a:cxnLst/>
              <a:rect l="l" t="t" r="r" b="b"/>
              <a:pathLst>
                <a:path w="5563" h="11373" extrusionOk="0">
                  <a:moveTo>
                    <a:pt x="2523" y="795"/>
                  </a:moveTo>
                  <a:cubicBezTo>
                    <a:pt x="3253" y="795"/>
                    <a:pt x="3739" y="978"/>
                    <a:pt x="3982" y="1342"/>
                  </a:cubicBezTo>
                  <a:cubicBezTo>
                    <a:pt x="4256" y="1798"/>
                    <a:pt x="4377" y="2345"/>
                    <a:pt x="4347" y="2892"/>
                  </a:cubicBezTo>
                  <a:cubicBezTo>
                    <a:pt x="4347" y="3288"/>
                    <a:pt x="4286" y="3683"/>
                    <a:pt x="4195" y="4047"/>
                  </a:cubicBezTo>
                  <a:cubicBezTo>
                    <a:pt x="4073" y="4351"/>
                    <a:pt x="3891" y="4595"/>
                    <a:pt x="3618" y="4747"/>
                  </a:cubicBezTo>
                  <a:cubicBezTo>
                    <a:pt x="3326" y="4906"/>
                    <a:pt x="2987" y="4996"/>
                    <a:pt x="2664" y="4996"/>
                  </a:cubicBezTo>
                  <a:cubicBezTo>
                    <a:pt x="2616" y="4996"/>
                    <a:pt x="2570" y="4994"/>
                    <a:pt x="2523" y="4990"/>
                  </a:cubicBezTo>
                  <a:lnTo>
                    <a:pt x="1064" y="4990"/>
                  </a:lnTo>
                  <a:lnTo>
                    <a:pt x="1064" y="795"/>
                  </a:lnTo>
                  <a:close/>
                  <a:moveTo>
                    <a:pt x="2751" y="0"/>
                  </a:moveTo>
                  <a:cubicBezTo>
                    <a:pt x="2695" y="0"/>
                    <a:pt x="2639" y="2"/>
                    <a:pt x="2584" y="5"/>
                  </a:cubicBezTo>
                  <a:lnTo>
                    <a:pt x="0" y="5"/>
                  </a:lnTo>
                  <a:lnTo>
                    <a:pt x="0" y="11373"/>
                  </a:lnTo>
                  <a:lnTo>
                    <a:pt x="1064" y="11373"/>
                  </a:lnTo>
                  <a:lnTo>
                    <a:pt x="1064" y="5780"/>
                  </a:lnTo>
                  <a:lnTo>
                    <a:pt x="2858" y="5780"/>
                  </a:lnTo>
                  <a:lnTo>
                    <a:pt x="4499" y="11373"/>
                  </a:lnTo>
                  <a:lnTo>
                    <a:pt x="5563" y="11373"/>
                  </a:lnTo>
                  <a:lnTo>
                    <a:pt x="3830" y="5567"/>
                  </a:lnTo>
                  <a:cubicBezTo>
                    <a:pt x="4195" y="5506"/>
                    <a:pt x="4529" y="5324"/>
                    <a:pt x="4773" y="5051"/>
                  </a:cubicBezTo>
                  <a:cubicBezTo>
                    <a:pt x="5016" y="4777"/>
                    <a:pt x="5168" y="4443"/>
                    <a:pt x="5228" y="4078"/>
                  </a:cubicBezTo>
                  <a:cubicBezTo>
                    <a:pt x="5350" y="3683"/>
                    <a:pt x="5380" y="3288"/>
                    <a:pt x="5380" y="2892"/>
                  </a:cubicBezTo>
                  <a:cubicBezTo>
                    <a:pt x="5411" y="2376"/>
                    <a:pt x="5320" y="1829"/>
                    <a:pt x="5107" y="1342"/>
                  </a:cubicBezTo>
                  <a:cubicBezTo>
                    <a:pt x="4955" y="917"/>
                    <a:pt x="4651" y="582"/>
                    <a:pt x="4256" y="339"/>
                  </a:cubicBezTo>
                  <a:cubicBezTo>
                    <a:pt x="3764" y="121"/>
                    <a:pt x="3248" y="0"/>
                    <a:pt x="2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2">
              <a:extLst>
                <a:ext uri="{FF2B5EF4-FFF2-40B4-BE49-F238E27FC236}">
                  <a16:creationId xmlns:a16="http://schemas.microsoft.com/office/drawing/2014/main" id="{1C601829-C5CB-17FB-08A8-6A31C9F97D0D}"/>
                </a:ext>
              </a:extLst>
            </p:cNvPr>
            <p:cNvSpPr/>
            <p:nvPr/>
          </p:nvSpPr>
          <p:spPr>
            <a:xfrm>
              <a:off x="4397271" y="2576506"/>
              <a:ext cx="152033" cy="312502"/>
            </a:xfrm>
            <a:custGeom>
              <a:avLst/>
              <a:gdLst/>
              <a:ahLst/>
              <a:cxnLst/>
              <a:rect l="l" t="t" r="r" b="b"/>
              <a:pathLst>
                <a:path w="5533" h="11373" extrusionOk="0">
                  <a:moveTo>
                    <a:pt x="2524" y="795"/>
                  </a:moveTo>
                  <a:cubicBezTo>
                    <a:pt x="3223" y="795"/>
                    <a:pt x="3709" y="978"/>
                    <a:pt x="3952" y="1342"/>
                  </a:cubicBezTo>
                  <a:cubicBezTo>
                    <a:pt x="4256" y="1798"/>
                    <a:pt x="4378" y="2345"/>
                    <a:pt x="4347" y="2892"/>
                  </a:cubicBezTo>
                  <a:cubicBezTo>
                    <a:pt x="4347" y="3288"/>
                    <a:pt x="4287" y="3683"/>
                    <a:pt x="4165" y="4047"/>
                  </a:cubicBezTo>
                  <a:cubicBezTo>
                    <a:pt x="4074" y="4351"/>
                    <a:pt x="3861" y="4595"/>
                    <a:pt x="3618" y="4747"/>
                  </a:cubicBezTo>
                  <a:cubicBezTo>
                    <a:pt x="3326" y="4906"/>
                    <a:pt x="2988" y="4996"/>
                    <a:pt x="2644" y="4996"/>
                  </a:cubicBezTo>
                  <a:cubicBezTo>
                    <a:pt x="2594" y="4996"/>
                    <a:pt x="2543" y="4994"/>
                    <a:pt x="2493" y="4990"/>
                  </a:cubicBezTo>
                  <a:lnTo>
                    <a:pt x="1065" y="4990"/>
                  </a:lnTo>
                  <a:lnTo>
                    <a:pt x="1034" y="795"/>
                  </a:lnTo>
                  <a:close/>
                  <a:moveTo>
                    <a:pt x="2729" y="0"/>
                  </a:moveTo>
                  <a:cubicBezTo>
                    <a:pt x="2671" y="0"/>
                    <a:pt x="2612" y="2"/>
                    <a:pt x="2554" y="5"/>
                  </a:cubicBezTo>
                  <a:lnTo>
                    <a:pt x="1" y="5"/>
                  </a:lnTo>
                  <a:lnTo>
                    <a:pt x="1" y="11373"/>
                  </a:lnTo>
                  <a:lnTo>
                    <a:pt x="1065" y="11373"/>
                  </a:lnTo>
                  <a:lnTo>
                    <a:pt x="1065" y="5780"/>
                  </a:lnTo>
                  <a:lnTo>
                    <a:pt x="2828" y="5780"/>
                  </a:lnTo>
                  <a:lnTo>
                    <a:pt x="4499" y="11373"/>
                  </a:lnTo>
                  <a:lnTo>
                    <a:pt x="5533" y="11373"/>
                  </a:lnTo>
                  <a:lnTo>
                    <a:pt x="3800" y="5567"/>
                  </a:lnTo>
                  <a:cubicBezTo>
                    <a:pt x="4165" y="5506"/>
                    <a:pt x="4499" y="5324"/>
                    <a:pt x="4773" y="5051"/>
                  </a:cubicBezTo>
                  <a:cubicBezTo>
                    <a:pt x="4986" y="4777"/>
                    <a:pt x="5168" y="4443"/>
                    <a:pt x="5229" y="4078"/>
                  </a:cubicBezTo>
                  <a:cubicBezTo>
                    <a:pt x="5320" y="3683"/>
                    <a:pt x="5381" y="3288"/>
                    <a:pt x="5381" y="2892"/>
                  </a:cubicBezTo>
                  <a:cubicBezTo>
                    <a:pt x="5381" y="2376"/>
                    <a:pt x="5290" y="1829"/>
                    <a:pt x="5107" y="1342"/>
                  </a:cubicBezTo>
                  <a:cubicBezTo>
                    <a:pt x="4955" y="917"/>
                    <a:pt x="4621" y="582"/>
                    <a:pt x="4226" y="339"/>
                  </a:cubicBezTo>
                  <a:cubicBezTo>
                    <a:pt x="3761" y="121"/>
                    <a:pt x="3248" y="0"/>
                    <a:pt x="2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2">
              <a:extLst>
                <a:ext uri="{FF2B5EF4-FFF2-40B4-BE49-F238E27FC236}">
                  <a16:creationId xmlns:a16="http://schemas.microsoft.com/office/drawing/2014/main" id="{1063E2F8-5C85-82A8-612D-917723DF076B}"/>
                </a:ext>
              </a:extLst>
            </p:cNvPr>
            <p:cNvSpPr/>
            <p:nvPr/>
          </p:nvSpPr>
          <p:spPr>
            <a:xfrm>
              <a:off x="4587717" y="2573703"/>
              <a:ext cx="160359" cy="318766"/>
            </a:xfrm>
            <a:custGeom>
              <a:avLst/>
              <a:gdLst/>
              <a:ahLst/>
              <a:cxnLst/>
              <a:rect l="l" t="t" r="r" b="b"/>
              <a:pathLst>
                <a:path w="5836" h="11601" extrusionOk="0">
                  <a:moveTo>
                    <a:pt x="3066" y="861"/>
                  </a:moveTo>
                  <a:cubicBezTo>
                    <a:pt x="3411" y="861"/>
                    <a:pt x="3754" y="954"/>
                    <a:pt x="4073" y="1140"/>
                  </a:cubicBezTo>
                  <a:cubicBezTo>
                    <a:pt x="4316" y="1353"/>
                    <a:pt x="4529" y="1627"/>
                    <a:pt x="4590" y="1961"/>
                  </a:cubicBezTo>
                  <a:cubicBezTo>
                    <a:pt x="4711" y="2356"/>
                    <a:pt x="4742" y="2782"/>
                    <a:pt x="4742" y="3207"/>
                  </a:cubicBezTo>
                  <a:lnTo>
                    <a:pt x="4742" y="8344"/>
                  </a:lnTo>
                  <a:cubicBezTo>
                    <a:pt x="4742" y="8770"/>
                    <a:pt x="4711" y="9195"/>
                    <a:pt x="4590" y="9590"/>
                  </a:cubicBezTo>
                  <a:cubicBezTo>
                    <a:pt x="4529" y="9925"/>
                    <a:pt x="4316" y="10229"/>
                    <a:pt x="4073" y="10441"/>
                  </a:cubicBezTo>
                  <a:cubicBezTo>
                    <a:pt x="3753" y="10655"/>
                    <a:pt x="3410" y="10751"/>
                    <a:pt x="3064" y="10751"/>
                  </a:cubicBezTo>
                  <a:cubicBezTo>
                    <a:pt x="3015" y="10751"/>
                    <a:pt x="2967" y="10749"/>
                    <a:pt x="2918" y="10745"/>
                  </a:cubicBezTo>
                  <a:cubicBezTo>
                    <a:pt x="2878" y="10748"/>
                    <a:pt x="2837" y="10750"/>
                    <a:pt x="2797" y="10750"/>
                  </a:cubicBezTo>
                  <a:cubicBezTo>
                    <a:pt x="2443" y="10750"/>
                    <a:pt x="2094" y="10632"/>
                    <a:pt x="1793" y="10441"/>
                  </a:cubicBezTo>
                  <a:cubicBezTo>
                    <a:pt x="1520" y="10229"/>
                    <a:pt x="1307" y="9955"/>
                    <a:pt x="1246" y="9621"/>
                  </a:cubicBezTo>
                  <a:cubicBezTo>
                    <a:pt x="1125" y="9195"/>
                    <a:pt x="1094" y="8770"/>
                    <a:pt x="1094" y="8344"/>
                  </a:cubicBezTo>
                  <a:lnTo>
                    <a:pt x="1094" y="3207"/>
                  </a:lnTo>
                  <a:cubicBezTo>
                    <a:pt x="1094" y="2782"/>
                    <a:pt x="1125" y="2356"/>
                    <a:pt x="1246" y="1961"/>
                  </a:cubicBezTo>
                  <a:cubicBezTo>
                    <a:pt x="1307" y="1627"/>
                    <a:pt x="1520" y="1353"/>
                    <a:pt x="1793" y="1140"/>
                  </a:cubicBezTo>
                  <a:cubicBezTo>
                    <a:pt x="2086" y="954"/>
                    <a:pt x="2425" y="861"/>
                    <a:pt x="2770" y="861"/>
                  </a:cubicBezTo>
                  <a:cubicBezTo>
                    <a:pt x="2819" y="861"/>
                    <a:pt x="2869" y="863"/>
                    <a:pt x="2918" y="867"/>
                  </a:cubicBezTo>
                  <a:cubicBezTo>
                    <a:pt x="2967" y="863"/>
                    <a:pt x="3017" y="861"/>
                    <a:pt x="3066" y="861"/>
                  </a:cubicBezTo>
                  <a:close/>
                  <a:moveTo>
                    <a:pt x="2918" y="0"/>
                  </a:moveTo>
                  <a:cubicBezTo>
                    <a:pt x="2325" y="0"/>
                    <a:pt x="1733" y="137"/>
                    <a:pt x="1185" y="411"/>
                  </a:cubicBezTo>
                  <a:cubicBezTo>
                    <a:pt x="760" y="715"/>
                    <a:pt x="426" y="1110"/>
                    <a:pt x="274" y="1596"/>
                  </a:cubicBezTo>
                  <a:cubicBezTo>
                    <a:pt x="91" y="2174"/>
                    <a:pt x="0" y="2782"/>
                    <a:pt x="0" y="3420"/>
                  </a:cubicBezTo>
                  <a:lnTo>
                    <a:pt x="0" y="8101"/>
                  </a:lnTo>
                  <a:cubicBezTo>
                    <a:pt x="0" y="8739"/>
                    <a:pt x="91" y="9347"/>
                    <a:pt x="274" y="9925"/>
                  </a:cubicBezTo>
                  <a:cubicBezTo>
                    <a:pt x="426" y="10441"/>
                    <a:pt x="730" y="10867"/>
                    <a:pt x="1155" y="11171"/>
                  </a:cubicBezTo>
                  <a:cubicBezTo>
                    <a:pt x="1656" y="11449"/>
                    <a:pt x="2208" y="11600"/>
                    <a:pt x="2765" y="11600"/>
                  </a:cubicBezTo>
                  <a:cubicBezTo>
                    <a:pt x="2816" y="11600"/>
                    <a:pt x="2867" y="11599"/>
                    <a:pt x="2918" y="11596"/>
                  </a:cubicBezTo>
                  <a:cubicBezTo>
                    <a:pt x="2969" y="11599"/>
                    <a:pt x="3020" y="11600"/>
                    <a:pt x="3072" y="11600"/>
                  </a:cubicBezTo>
                  <a:cubicBezTo>
                    <a:pt x="3632" y="11600"/>
                    <a:pt x="4208" y="11449"/>
                    <a:pt x="4681" y="11171"/>
                  </a:cubicBezTo>
                  <a:cubicBezTo>
                    <a:pt x="5107" y="10867"/>
                    <a:pt x="5410" y="10441"/>
                    <a:pt x="5562" y="9925"/>
                  </a:cubicBezTo>
                  <a:cubicBezTo>
                    <a:pt x="5745" y="9347"/>
                    <a:pt x="5836" y="8739"/>
                    <a:pt x="5836" y="8131"/>
                  </a:cubicBezTo>
                  <a:lnTo>
                    <a:pt x="5836" y="3420"/>
                  </a:lnTo>
                  <a:cubicBezTo>
                    <a:pt x="5836" y="2782"/>
                    <a:pt x="5745" y="2174"/>
                    <a:pt x="5562" y="1596"/>
                  </a:cubicBezTo>
                  <a:cubicBezTo>
                    <a:pt x="5410" y="1110"/>
                    <a:pt x="5076" y="715"/>
                    <a:pt x="4651" y="411"/>
                  </a:cubicBezTo>
                  <a:cubicBezTo>
                    <a:pt x="4103" y="137"/>
                    <a:pt x="3511"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2">
              <a:extLst>
                <a:ext uri="{FF2B5EF4-FFF2-40B4-BE49-F238E27FC236}">
                  <a16:creationId xmlns:a16="http://schemas.microsoft.com/office/drawing/2014/main" id="{24091797-5BB7-D846-B118-E8C163B20459}"/>
                </a:ext>
              </a:extLst>
            </p:cNvPr>
            <p:cNvSpPr/>
            <p:nvPr/>
          </p:nvSpPr>
          <p:spPr>
            <a:xfrm>
              <a:off x="4796492" y="2576506"/>
              <a:ext cx="152885" cy="312502"/>
            </a:xfrm>
            <a:custGeom>
              <a:avLst/>
              <a:gdLst/>
              <a:ahLst/>
              <a:cxnLst/>
              <a:rect l="l" t="t" r="r" b="b"/>
              <a:pathLst>
                <a:path w="5564" h="11373" extrusionOk="0">
                  <a:moveTo>
                    <a:pt x="2524" y="795"/>
                  </a:moveTo>
                  <a:cubicBezTo>
                    <a:pt x="3253" y="795"/>
                    <a:pt x="3740" y="978"/>
                    <a:pt x="3983" y="1342"/>
                  </a:cubicBezTo>
                  <a:cubicBezTo>
                    <a:pt x="4256" y="1798"/>
                    <a:pt x="4378" y="2345"/>
                    <a:pt x="4348" y="2892"/>
                  </a:cubicBezTo>
                  <a:cubicBezTo>
                    <a:pt x="4348" y="3288"/>
                    <a:pt x="4287" y="3683"/>
                    <a:pt x="4196" y="4047"/>
                  </a:cubicBezTo>
                  <a:cubicBezTo>
                    <a:pt x="4074" y="4351"/>
                    <a:pt x="3892" y="4595"/>
                    <a:pt x="3618" y="4747"/>
                  </a:cubicBezTo>
                  <a:cubicBezTo>
                    <a:pt x="3326" y="4906"/>
                    <a:pt x="2988" y="4996"/>
                    <a:pt x="2664" y="4996"/>
                  </a:cubicBezTo>
                  <a:cubicBezTo>
                    <a:pt x="2617" y="4996"/>
                    <a:pt x="2570" y="4994"/>
                    <a:pt x="2524" y="4990"/>
                  </a:cubicBezTo>
                  <a:lnTo>
                    <a:pt x="1065" y="4990"/>
                  </a:lnTo>
                  <a:lnTo>
                    <a:pt x="1065" y="795"/>
                  </a:lnTo>
                  <a:close/>
                  <a:moveTo>
                    <a:pt x="2729" y="0"/>
                  </a:moveTo>
                  <a:cubicBezTo>
                    <a:pt x="2671" y="0"/>
                    <a:pt x="2613" y="2"/>
                    <a:pt x="2554" y="5"/>
                  </a:cubicBezTo>
                  <a:lnTo>
                    <a:pt x="1" y="5"/>
                  </a:lnTo>
                  <a:lnTo>
                    <a:pt x="1" y="11373"/>
                  </a:lnTo>
                  <a:lnTo>
                    <a:pt x="1065" y="11373"/>
                  </a:lnTo>
                  <a:lnTo>
                    <a:pt x="1065" y="5780"/>
                  </a:lnTo>
                  <a:lnTo>
                    <a:pt x="2858" y="5780"/>
                  </a:lnTo>
                  <a:lnTo>
                    <a:pt x="4530" y="11373"/>
                  </a:lnTo>
                  <a:lnTo>
                    <a:pt x="5563" y="11373"/>
                  </a:lnTo>
                  <a:lnTo>
                    <a:pt x="3831" y="5567"/>
                  </a:lnTo>
                  <a:cubicBezTo>
                    <a:pt x="4196" y="5506"/>
                    <a:pt x="4530" y="5324"/>
                    <a:pt x="4773" y="5051"/>
                  </a:cubicBezTo>
                  <a:cubicBezTo>
                    <a:pt x="4986" y="4777"/>
                    <a:pt x="5168" y="4443"/>
                    <a:pt x="5259" y="4078"/>
                  </a:cubicBezTo>
                  <a:cubicBezTo>
                    <a:pt x="5351" y="3683"/>
                    <a:pt x="5381" y="3288"/>
                    <a:pt x="5381" y="2892"/>
                  </a:cubicBezTo>
                  <a:cubicBezTo>
                    <a:pt x="5381" y="2376"/>
                    <a:pt x="5320" y="1829"/>
                    <a:pt x="5107" y="1342"/>
                  </a:cubicBezTo>
                  <a:cubicBezTo>
                    <a:pt x="4955" y="917"/>
                    <a:pt x="4651" y="582"/>
                    <a:pt x="4256" y="339"/>
                  </a:cubicBezTo>
                  <a:cubicBezTo>
                    <a:pt x="3764" y="121"/>
                    <a:pt x="3248" y="0"/>
                    <a:pt x="2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2">
              <a:extLst>
                <a:ext uri="{FF2B5EF4-FFF2-40B4-BE49-F238E27FC236}">
                  <a16:creationId xmlns:a16="http://schemas.microsoft.com/office/drawing/2014/main" id="{FA837BA3-AAED-FDCB-5F79-D7FC0C49DD4F}"/>
                </a:ext>
              </a:extLst>
            </p:cNvPr>
            <p:cNvSpPr/>
            <p:nvPr/>
          </p:nvSpPr>
          <p:spPr>
            <a:xfrm>
              <a:off x="3721599" y="1522606"/>
              <a:ext cx="471926" cy="842735"/>
            </a:xfrm>
            <a:custGeom>
              <a:avLst/>
              <a:gdLst/>
              <a:ahLst/>
              <a:cxnLst/>
              <a:rect l="l" t="t" r="r" b="b"/>
              <a:pathLst>
                <a:path w="17175" h="30670" extrusionOk="0">
                  <a:moveTo>
                    <a:pt x="9150" y="5654"/>
                  </a:moveTo>
                  <a:lnTo>
                    <a:pt x="9150" y="18968"/>
                  </a:lnTo>
                  <a:lnTo>
                    <a:pt x="4378" y="18968"/>
                  </a:lnTo>
                  <a:lnTo>
                    <a:pt x="9150" y="5654"/>
                  </a:lnTo>
                  <a:close/>
                  <a:moveTo>
                    <a:pt x="7964" y="1"/>
                  </a:moveTo>
                  <a:lnTo>
                    <a:pt x="1" y="18664"/>
                  </a:lnTo>
                  <a:lnTo>
                    <a:pt x="1" y="23162"/>
                  </a:lnTo>
                  <a:lnTo>
                    <a:pt x="9150" y="23162"/>
                  </a:lnTo>
                  <a:lnTo>
                    <a:pt x="9150" y="30670"/>
                  </a:lnTo>
                  <a:lnTo>
                    <a:pt x="14043" y="30670"/>
                  </a:lnTo>
                  <a:lnTo>
                    <a:pt x="14043" y="23162"/>
                  </a:lnTo>
                  <a:lnTo>
                    <a:pt x="17174" y="23162"/>
                  </a:lnTo>
                  <a:lnTo>
                    <a:pt x="17174" y="18968"/>
                  </a:lnTo>
                  <a:lnTo>
                    <a:pt x="14043" y="18968"/>
                  </a:lnTo>
                  <a:lnTo>
                    <a:pt x="140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2">
              <a:extLst>
                <a:ext uri="{FF2B5EF4-FFF2-40B4-BE49-F238E27FC236}">
                  <a16:creationId xmlns:a16="http://schemas.microsoft.com/office/drawing/2014/main" id="{4DC5C3B2-AF72-4144-C917-C936E209EFDD}"/>
                </a:ext>
              </a:extLst>
            </p:cNvPr>
            <p:cNvSpPr/>
            <p:nvPr/>
          </p:nvSpPr>
          <p:spPr>
            <a:xfrm>
              <a:off x="3715747" y="1517605"/>
              <a:ext cx="484456" cy="852764"/>
            </a:xfrm>
            <a:custGeom>
              <a:avLst/>
              <a:gdLst/>
              <a:ahLst/>
              <a:cxnLst/>
              <a:rect l="l" t="t" r="r" b="b"/>
              <a:pathLst>
                <a:path w="17631" h="31035" extrusionOk="0">
                  <a:moveTo>
                    <a:pt x="9180" y="6930"/>
                  </a:moveTo>
                  <a:lnTo>
                    <a:pt x="9180" y="18967"/>
                  </a:lnTo>
                  <a:lnTo>
                    <a:pt x="4864" y="18967"/>
                  </a:lnTo>
                  <a:lnTo>
                    <a:pt x="9180" y="6930"/>
                  </a:lnTo>
                  <a:close/>
                  <a:moveTo>
                    <a:pt x="9576" y="4742"/>
                  </a:moveTo>
                  <a:lnTo>
                    <a:pt x="4347" y="19332"/>
                  </a:lnTo>
                  <a:lnTo>
                    <a:pt x="9545" y="19332"/>
                  </a:lnTo>
                  <a:lnTo>
                    <a:pt x="9576" y="4742"/>
                  </a:lnTo>
                  <a:close/>
                  <a:moveTo>
                    <a:pt x="14105" y="365"/>
                  </a:moveTo>
                  <a:lnTo>
                    <a:pt x="14105" y="19332"/>
                  </a:lnTo>
                  <a:lnTo>
                    <a:pt x="17266" y="19332"/>
                  </a:lnTo>
                  <a:lnTo>
                    <a:pt x="17266" y="23131"/>
                  </a:lnTo>
                  <a:lnTo>
                    <a:pt x="14105" y="23131"/>
                  </a:lnTo>
                  <a:lnTo>
                    <a:pt x="14105" y="30639"/>
                  </a:lnTo>
                  <a:lnTo>
                    <a:pt x="9545" y="30639"/>
                  </a:lnTo>
                  <a:lnTo>
                    <a:pt x="9545" y="23131"/>
                  </a:lnTo>
                  <a:lnTo>
                    <a:pt x="396" y="23131"/>
                  </a:lnTo>
                  <a:lnTo>
                    <a:pt x="396" y="18876"/>
                  </a:lnTo>
                  <a:lnTo>
                    <a:pt x="8329" y="365"/>
                  </a:lnTo>
                  <a:close/>
                  <a:moveTo>
                    <a:pt x="8056" y="0"/>
                  </a:moveTo>
                  <a:lnTo>
                    <a:pt x="1" y="18785"/>
                  </a:lnTo>
                  <a:lnTo>
                    <a:pt x="1" y="23496"/>
                  </a:lnTo>
                  <a:lnTo>
                    <a:pt x="9180" y="23496"/>
                  </a:lnTo>
                  <a:lnTo>
                    <a:pt x="9180" y="31034"/>
                  </a:lnTo>
                  <a:lnTo>
                    <a:pt x="14469" y="31034"/>
                  </a:lnTo>
                  <a:lnTo>
                    <a:pt x="14500" y="23526"/>
                  </a:lnTo>
                  <a:lnTo>
                    <a:pt x="17630" y="23526"/>
                  </a:lnTo>
                  <a:lnTo>
                    <a:pt x="17630" y="18967"/>
                  </a:lnTo>
                  <a:lnTo>
                    <a:pt x="14469" y="18967"/>
                  </a:lnTo>
                  <a:lnTo>
                    <a:pt x="14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2">
              <a:extLst>
                <a:ext uri="{FF2B5EF4-FFF2-40B4-BE49-F238E27FC236}">
                  <a16:creationId xmlns:a16="http://schemas.microsoft.com/office/drawing/2014/main" id="{74213239-145B-7FFB-4EC7-08802FAF2B86}"/>
                </a:ext>
              </a:extLst>
            </p:cNvPr>
            <p:cNvSpPr/>
            <p:nvPr/>
          </p:nvSpPr>
          <p:spPr>
            <a:xfrm>
              <a:off x="4268649" y="1512577"/>
              <a:ext cx="441866" cy="865459"/>
            </a:xfrm>
            <a:custGeom>
              <a:avLst/>
              <a:gdLst/>
              <a:ahLst/>
              <a:cxnLst/>
              <a:rect l="l" t="t" r="r" b="b"/>
              <a:pathLst>
                <a:path w="16081" h="31497" extrusionOk="0">
                  <a:moveTo>
                    <a:pt x="8056" y="4499"/>
                  </a:moveTo>
                  <a:cubicBezTo>
                    <a:pt x="8702" y="4499"/>
                    <a:pt x="9348" y="4743"/>
                    <a:pt x="9849" y="5229"/>
                  </a:cubicBezTo>
                  <a:cubicBezTo>
                    <a:pt x="10214" y="5715"/>
                    <a:pt x="10487" y="6323"/>
                    <a:pt x="10579" y="6992"/>
                  </a:cubicBezTo>
                  <a:cubicBezTo>
                    <a:pt x="10670" y="7661"/>
                    <a:pt x="10731" y="8360"/>
                    <a:pt x="10731" y="9089"/>
                  </a:cubicBezTo>
                  <a:lnTo>
                    <a:pt x="10731" y="22524"/>
                  </a:lnTo>
                  <a:cubicBezTo>
                    <a:pt x="10731" y="23193"/>
                    <a:pt x="10670" y="23861"/>
                    <a:pt x="10548" y="24530"/>
                  </a:cubicBezTo>
                  <a:cubicBezTo>
                    <a:pt x="10457" y="25168"/>
                    <a:pt x="10183" y="25746"/>
                    <a:pt x="9788" y="26263"/>
                  </a:cubicBezTo>
                  <a:cubicBezTo>
                    <a:pt x="9386" y="26751"/>
                    <a:pt x="8795" y="26995"/>
                    <a:pt x="8167" y="26995"/>
                  </a:cubicBezTo>
                  <a:cubicBezTo>
                    <a:pt x="8130" y="26995"/>
                    <a:pt x="8093" y="26994"/>
                    <a:pt x="8056" y="26992"/>
                  </a:cubicBezTo>
                  <a:cubicBezTo>
                    <a:pt x="8022" y="26994"/>
                    <a:pt x="7988" y="26994"/>
                    <a:pt x="7955" y="26994"/>
                  </a:cubicBezTo>
                  <a:cubicBezTo>
                    <a:pt x="7323" y="26994"/>
                    <a:pt x="6727" y="26725"/>
                    <a:pt x="6323" y="26263"/>
                  </a:cubicBezTo>
                  <a:cubicBezTo>
                    <a:pt x="5958" y="25746"/>
                    <a:pt x="5685" y="25138"/>
                    <a:pt x="5563" y="24530"/>
                  </a:cubicBezTo>
                  <a:cubicBezTo>
                    <a:pt x="5442" y="23861"/>
                    <a:pt x="5381" y="23193"/>
                    <a:pt x="5381" y="22524"/>
                  </a:cubicBezTo>
                  <a:lnTo>
                    <a:pt x="5381" y="9089"/>
                  </a:lnTo>
                  <a:cubicBezTo>
                    <a:pt x="5351" y="8360"/>
                    <a:pt x="5411" y="7661"/>
                    <a:pt x="5533" y="6992"/>
                  </a:cubicBezTo>
                  <a:cubicBezTo>
                    <a:pt x="5624" y="6323"/>
                    <a:pt x="5867" y="5715"/>
                    <a:pt x="6262" y="5229"/>
                  </a:cubicBezTo>
                  <a:cubicBezTo>
                    <a:pt x="6764" y="4743"/>
                    <a:pt x="7410" y="4499"/>
                    <a:pt x="8056" y="4499"/>
                  </a:cubicBezTo>
                  <a:close/>
                  <a:moveTo>
                    <a:pt x="8056" y="1"/>
                  </a:moveTo>
                  <a:cubicBezTo>
                    <a:pt x="6232" y="1"/>
                    <a:pt x="4712" y="366"/>
                    <a:pt x="3527" y="1126"/>
                  </a:cubicBezTo>
                  <a:cubicBezTo>
                    <a:pt x="2372" y="1885"/>
                    <a:pt x="1460" y="2980"/>
                    <a:pt x="943" y="4287"/>
                  </a:cubicBezTo>
                  <a:cubicBezTo>
                    <a:pt x="305" y="5776"/>
                    <a:pt x="31" y="7387"/>
                    <a:pt x="31" y="8998"/>
                  </a:cubicBezTo>
                  <a:lnTo>
                    <a:pt x="31" y="22585"/>
                  </a:lnTo>
                  <a:cubicBezTo>
                    <a:pt x="1" y="24165"/>
                    <a:pt x="305" y="25746"/>
                    <a:pt x="943" y="27205"/>
                  </a:cubicBezTo>
                  <a:cubicBezTo>
                    <a:pt x="1490" y="28512"/>
                    <a:pt x="2402" y="29606"/>
                    <a:pt x="3588" y="30366"/>
                  </a:cubicBezTo>
                  <a:cubicBezTo>
                    <a:pt x="4835" y="31103"/>
                    <a:pt x="6268" y="31497"/>
                    <a:pt x="7739" y="31497"/>
                  </a:cubicBezTo>
                  <a:cubicBezTo>
                    <a:pt x="7844" y="31497"/>
                    <a:pt x="7950" y="31495"/>
                    <a:pt x="8056" y="31491"/>
                  </a:cubicBezTo>
                  <a:cubicBezTo>
                    <a:pt x="8159" y="31495"/>
                    <a:pt x="8263" y="31497"/>
                    <a:pt x="8366" y="31497"/>
                  </a:cubicBezTo>
                  <a:cubicBezTo>
                    <a:pt x="9812" y="31497"/>
                    <a:pt x="11245" y="31102"/>
                    <a:pt x="12494" y="30336"/>
                  </a:cubicBezTo>
                  <a:cubicBezTo>
                    <a:pt x="13679" y="29576"/>
                    <a:pt x="14591" y="28482"/>
                    <a:pt x="15168" y="27205"/>
                  </a:cubicBezTo>
                  <a:cubicBezTo>
                    <a:pt x="15776" y="25746"/>
                    <a:pt x="16080" y="24165"/>
                    <a:pt x="16050" y="22585"/>
                  </a:cubicBezTo>
                  <a:lnTo>
                    <a:pt x="16050" y="8998"/>
                  </a:lnTo>
                  <a:cubicBezTo>
                    <a:pt x="16080" y="7387"/>
                    <a:pt x="15776" y="5776"/>
                    <a:pt x="15199" y="4287"/>
                  </a:cubicBezTo>
                  <a:cubicBezTo>
                    <a:pt x="14682" y="2980"/>
                    <a:pt x="13770" y="1885"/>
                    <a:pt x="12585" y="1126"/>
                  </a:cubicBezTo>
                  <a:cubicBezTo>
                    <a:pt x="11399" y="366"/>
                    <a:pt x="9910" y="1"/>
                    <a:pt x="8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2">
              <a:extLst>
                <a:ext uri="{FF2B5EF4-FFF2-40B4-BE49-F238E27FC236}">
                  <a16:creationId xmlns:a16="http://schemas.microsoft.com/office/drawing/2014/main" id="{ACE078BB-1FF7-9DC7-E41D-03A2695A592A}"/>
                </a:ext>
              </a:extLst>
            </p:cNvPr>
            <p:cNvSpPr/>
            <p:nvPr/>
          </p:nvSpPr>
          <p:spPr>
            <a:xfrm>
              <a:off x="4264472" y="1507576"/>
              <a:ext cx="451043" cy="875488"/>
            </a:xfrm>
            <a:custGeom>
              <a:avLst/>
              <a:gdLst/>
              <a:ahLst/>
              <a:cxnLst/>
              <a:rect l="l" t="t" r="r" b="b"/>
              <a:pathLst>
                <a:path w="16415" h="31862" extrusionOk="0">
                  <a:moveTo>
                    <a:pt x="8393" y="4855"/>
                  </a:moveTo>
                  <a:cubicBezTo>
                    <a:pt x="8937" y="4855"/>
                    <a:pt x="9467" y="5093"/>
                    <a:pt x="9849" y="5502"/>
                  </a:cubicBezTo>
                  <a:cubicBezTo>
                    <a:pt x="10214" y="5988"/>
                    <a:pt x="10457" y="6566"/>
                    <a:pt x="10548" y="7204"/>
                  </a:cubicBezTo>
                  <a:cubicBezTo>
                    <a:pt x="10670" y="7873"/>
                    <a:pt x="10731" y="8572"/>
                    <a:pt x="10731" y="9271"/>
                  </a:cubicBezTo>
                  <a:lnTo>
                    <a:pt x="10731" y="22676"/>
                  </a:lnTo>
                  <a:cubicBezTo>
                    <a:pt x="10731" y="23344"/>
                    <a:pt x="10639" y="24013"/>
                    <a:pt x="10548" y="24651"/>
                  </a:cubicBezTo>
                  <a:cubicBezTo>
                    <a:pt x="10427" y="25259"/>
                    <a:pt x="10183" y="25837"/>
                    <a:pt x="9819" y="26323"/>
                  </a:cubicBezTo>
                  <a:cubicBezTo>
                    <a:pt x="9464" y="26733"/>
                    <a:pt x="8937" y="26971"/>
                    <a:pt x="8415" y="26971"/>
                  </a:cubicBezTo>
                  <a:cubicBezTo>
                    <a:pt x="8356" y="26971"/>
                    <a:pt x="8297" y="26968"/>
                    <a:pt x="8238" y="26961"/>
                  </a:cubicBezTo>
                  <a:cubicBezTo>
                    <a:pt x="8176" y="26968"/>
                    <a:pt x="8115" y="26971"/>
                    <a:pt x="8054" y="26971"/>
                  </a:cubicBezTo>
                  <a:cubicBezTo>
                    <a:pt x="7515" y="26971"/>
                    <a:pt x="7013" y="26733"/>
                    <a:pt x="6658" y="26323"/>
                  </a:cubicBezTo>
                  <a:cubicBezTo>
                    <a:pt x="6293" y="25837"/>
                    <a:pt x="6019" y="25259"/>
                    <a:pt x="5898" y="24651"/>
                  </a:cubicBezTo>
                  <a:cubicBezTo>
                    <a:pt x="5776" y="24013"/>
                    <a:pt x="5715" y="23344"/>
                    <a:pt x="5715" y="22676"/>
                  </a:cubicBezTo>
                  <a:lnTo>
                    <a:pt x="5715" y="9241"/>
                  </a:lnTo>
                  <a:cubicBezTo>
                    <a:pt x="5715" y="8542"/>
                    <a:pt x="5776" y="7873"/>
                    <a:pt x="5867" y="7174"/>
                  </a:cubicBezTo>
                  <a:cubicBezTo>
                    <a:pt x="5958" y="6566"/>
                    <a:pt x="6202" y="5988"/>
                    <a:pt x="6566" y="5502"/>
                  </a:cubicBezTo>
                  <a:cubicBezTo>
                    <a:pt x="6949" y="5093"/>
                    <a:pt x="7478" y="4855"/>
                    <a:pt x="8023" y="4855"/>
                  </a:cubicBezTo>
                  <a:cubicBezTo>
                    <a:pt x="8084" y="4855"/>
                    <a:pt x="8146" y="4858"/>
                    <a:pt x="8208" y="4864"/>
                  </a:cubicBezTo>
                  <a:cubicBezTo>
                    <a:pt x="8269" y="4858"/>
                    <a:pt x="8331" y="4855"/>
                    <a:pt x="8393" y="4855"/>
                  </a:cubicBezTo>
                  <a:close/>
                  <a:moveTo>
                    <a:pt x="8193" y="4491"/>
                  </a:moveTo>
                  <a:cubicBezTo>
                    <a:pt x="7493" y="4491"/>
                    <a:pt x="6794" y="4757"/>
                    <a:pt x="6262" y="5289"/>
                  </a:cubicBezTo>
                  <a:cubicBezTo>
                    <a:pt x="5867" y="5806"/>
                    <a:pt x="5594" y="6444"/>
                    <a:pt x="5503" y="7113"/>
                  </a:cubicBezTo>
                  <a:cubicBezTo>
                    <a:pt x="5381" y="7843"/>
                    <a:pt x="5320" y="8542"/>
                    <a:pt x="5320" y="9271"/>
                  </a:cubicBezTo>
                  <a:lnTo>
                    <a:pt x="5320" y="22676"/>
                  </a:lnTo>
                  <a:cubicBezTo>
                    <a:pt x="5320" y="23375"/>
                    <a:pt x="5411" y="24043"/>
                    <a:pt x="5533" y="24743"/>
                  </a:cubicBezTo>
                  <a:cubicBezTo>
                    <a:pt x="5654" y="25381"/>
                    <a:pt x="5928" y="26019"/>
                    <a:pt x="6354" y="26566"/>
                  </a:cubicBezTo>
                  <a:cubicBezTo>
                    <a:pt x="6789" y="27059"/>
                    <a:pt x="7445" y="27359"/>
                    <a:pt x="8112" y="27359"/>
                  </a:cubicBezTo>
                  <a:cubicBezTo>
                    <a:pt x="8144" y="27359"/>
                    <a:pt x="8176" y="27358"/>
                    <a:pt x="8208" y="27357"/>
                  </a:cubicBezTo>
                  <a:cubicBezTo>
                    <a:pt x="8240" y="27358"/>
                    <a:pt x="8272" y="27359"/>
                    <a:pt x="8304" y="27359"/>
                  </a:cubicBezTo>
                  <a:cubicBezTo>
                    <a:pt x="8970" y="27359"/>
                    <a:pt x="9627" y="27059"/>
                    <a:pt x="10062" y="26566"/>
                  </a:cubicBezTo>
                  <a:cubicBezTo>
                    <a:pt x="10487" y="26019"/>
                    <a:pt x="10731" y="25411"/>
                    <a:pt x="10852" y="24743"/>
                  </a:cubicBezTo>
                  <a:cubicBezTo>
                    <a:pt x="10974" y="24074"/>
                    <a:pt x="11035" y="23375"/>
                    <a:pt x="11035" y="22706"/>
                  </a:cubicBezTo>
                  <a:lnTo>
                    <a:pt x="11035" y="9241"/>
                  </a:lnTo>
                  <a:cubicBezTo>
                    <a:pt x="11065" y="8542"/>
                    <a:pt x="11004" y="7843"/>
                    <a:pt x="10883" y="7113"/>
                  </a:cubicBezTo>
                  <a:cubicBezTo>
                    <a:pt x="10791" y="6444"/>
                    <a:pt x="10518" y="5806"/>
                    <a:pt x="10123" y="5289"/>
                  </a:cubicBezTo>
                  <a:cubicBezTo>
                    <a:pt x="9591" y="4757"/>
                    <a:pt x="8892" y="4491"/>
                    <a:pt x="8193" y="4491"/>
                  </a:cubicBezTo>
                  <a:close/>
                  <a:moveTo>
                    <a:pt x="8208" y="365"/>
                  </a:moveTo>
                  <a:cubicBezTo>
                    <a:pt x="10001" y="365"/>
                    <a:pt x="11490" y="730"/>
                    <a:pt x="12615" y="1460"/>
                  </a:cubicBezTo>
                  <a:cubicBezTo>
                    <a:pt x="13770" y="2219"/>
                    <a:pt x="14652" y="3283"/>
                    <a:pt x="15168" y="4560"/>
                  </a:cubicBezTo>
                  <a:cubicBezTo>
                    <a:pt x="15746" y="6019"/>
                    <a:pt x="16019" y="7599"/>
                    <a:pt x="15989" y="9180"/>
                  </a:cubicBezTo>
                  <a:lnTo>
                    <a:pt x="15989" y="22767"/>
                  </a:lnTo>
                  <a:cubicBezTo>
                    <a:pt x="16019" y="24347"/>
                    <a:pt x="15746" y="25898"/>
                    <a:pt x="15138" y="27326"/>
                  </a:cubicBezTo>
                  <a:cubicBezTo>
                    <a:pt x="14591" y="28572"/>
                    <a:pt x="13679" y="29636"/>
                    <a:pt x="12554" y="30366"/>
                  </a:cubicBezTo>
                  <a:cubicBezTo>
                    <a:pt x="11202" y="31110"/>
                    <a:pt x="9705" y="31483"/>
                    <a:pt x="8208" y="31483"/>
                  </a:cubicBezTo>
                  <a:cubicBezTo>
                    <a:pt x="6711" y="31483"/>
                    <a:pt x="5214" y="31110"/>
                    <a:pt x="3861" y="30366"/>
                  </a:cubicBezTo>
                  <a:cubicBezTo>
                    <a:pt x="2706" y="29636"/>
                    <a:pt x="1825" y="28572"/>
                    <a:pt x="1278" y="27326"/>
                  </a:cubicBezTo>
                  <a:cubicBezTo>
                    <a:pt x="670" y="25898"/>
                    <a:pt x="366" y="24347"/>
                    <a:pt x="396" y="22767"/>
                  </a:cubicBezTo>
                  <a:lnTo>
                    <a:pt x="396" y="9180"/>
                  </a:lnTo>
                  <a:cubicBezTo>
                    <a:pt x="366" y="7599"/>
                    <a:pt x="670" y="6019"/>
                    <a:pt x="1247" y="4560"/>
                  </a:cubicBezTo>
                  <a:cubicBezTo>
                    <a:pt x="1764" y="3283"/>
                    <a:pt x="2645" y="2219"/>
                    <a:pt x="3770" y="1460"/>
                  </a:cubicBezTo>
                  <a:cubicBezTo>
                    <a:pt x="4925" y="760"/>
                    <a:pt x="6414" y="365"/>
                    <a:pt x="8208" y="365"/>
                  </a:cubicBezTo>
                  <a:close/>
                  <a:moveTo>
                    <a:pt x="8208" y="1"/>
                  </a:moveTo>
                  <a:cubicBezTo>
                    <a:pt x="6323" y="1"/>
                    <a:pt x="4773" y="396"/>
                    <a:pt x="3557" y="1156"/>
                  </a:cubicBezTo>
                  <a:cubicBezTo>
                    <a:pt x="2372" y="1946"/>
                    <a:pt x="1429" y="3070"/>
                    <a:pt x="882" y="4408"/>
                  </a:cubicBezTo>
                  <a:cubicBezTo>
                    <a:pt x="274" y="5928"/>
                    <a:pt x="1" y="7539"/>
                    <a:pt x="31" y="9180"/>
                  </a:cubicBezTo>
                  <a:lnTo>
                    <a:pt x="31" y="22767"/>
                  </a:lnTo>
                  <a:cubicBezTo>
                    <a:pt x="1" y="24378"/>
                    <a:pt x="305" y="25989"/>
                    <a:pt x="913" y="27478"/>
                  </a:cubicBezTo>
                  <a:cubicBezTo>
                    <a:pt x="1490" y="28785"/>
                    <a:pt x="2433" y="29910"/>
                    <a:pt x="3648" y="30700"/>
                  </a:cubicBezTo>
                  <a:cubicBezTo>
                    <a:pt x="4925" y="31466"/>
                    <a:pt x="6386" y="31861"/>
                    <a:pt x="7885" y="31861"/>
                  </a:cubicBezTo>
                  <a:cubicBezTo>
                    <a:pt x="7993" y="31861"/>
                    <a:pt x="8100" y="31859"/>
                    <a:pt x="8208" y="31855"/>
                  </a:cubicBezTo>
                  <a:cubicBezTo>
                    <a:pt x="8313" y="31859"/>
                    <a:pt x="8419" y="31861"/>
                    <a:pt x="8524" y="31861"/>
                  </a:cubicBezTo>
                  <a:cubicBezTo>
                    <a:pt x="9999" y="31861"/>
                    <a:pt x="11460" y="31466"/>
                    <a:pt x="12737" y="30700"/>
                  </a:cubicBezTo>
                  <a:cubicBezTo>
                    <a:pt x="13953" y="29910"/>
                    <a:pt x="14895" y="28785"/>
                    <a:pt x="15472" y="27448"/>
                  </a:cubicBezTo>
                  <a:cubicBezTo>
                    <a:pt x="16080" y="25989"/>
                    <a:pt x="16384" y="24378"/>
                    <a:pt x="16354" y="22767"/>
                  </a:cubicBezTo>
                  <a:lnTo>
                    <a:pt x="16354" y="9180"/>
                  </a:lnTo>
                  <a:cubicBezTo>
                    <a:pt x="16415" y="7539"/>
                    <a:pt x="16111" y="5928"/>
                    <a:pt x="15503" y="4408"/>
                  </a:cubicBezTo>
                  <a:cubicBezTo>
                    <a:pt x="14956" y="3070"/>
                    <a:pt x="14013" y="1946"/>
                    <a:pt x="12828" y="1156"/>
                  </a:cubicBezTo>
                  <a:cubicBezTo>
                    <a:pt x="11612" y="365"/>
                    <a:pt x="10062" y="1"/>
                    <a:pt x="8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2">
              <a:extLst>
                <a:ext uri="{FF2B5EF4-FFF2-40B4-BE49-F238E27FC236}">
                  <a16:creationId xmlns:a16="http://schemas.microsoft.com/office/drawing/2014/main" id="{613BA883-15D5-6E99-DCB5-591CE943A356}"/>
                </a:ext>
              </a:extLst>
            </p:cNvPr>
            <p:cNvSpPr/>
            <p:nvPr/>
          </p:nvSpPr>
          <p:spPr>
            <a:xfrm>
              <a:off x="4800668" y="1522606"/>
              <a:ext cx="472750" cy="842735"/>
            </a:xfrm>
            <a:custGeom>
              <a:avLst/>
              <a:gdLst/>
              <a:ahLst/>
              <a:cxnLst/>
              <a:rect l="l" t="t" r="r" b="b"/>
              <a:pathLst>
                <a:path w="17205" h="30670" extrusionOk="0">
                  <a:moveTo>
                    <a:pt x="9180" y="5654"/>
                  </a:moveTo>
                  <a:lnTo>
                    <a:pt x="9180" y="18968"/>
                  </a:lnTo>
                  <a:lnTo>
                    <a:pt x="4408" y="18968"/>
                  </a:lnTo>
                  <a:lnTo>
                    <a:pt x="9180" y="5654"/>
                  </a:lnTo>
                  <a:close/>
                  <a:moveTo>
                    <a:pt x="7995" y="1"/>
                  </a:moveTo>
                  <a:lnTo>
                    <a:pt x="1" y="18664"/>
                  </a:lnTo>
                  <a:lnTo>
                    <a:pt x="1" y="23162"/>
                  </a:lnTo>
                  <a:lnTo>
                    <a:pt x="9180" y="23162"/>
                  </a:lnTo>
                  <a:lnTo>
                    <a:pt x="9180" y="30670"/>
                  </a:lnTo>
                  <a:lnTo>
                    <a:pt x="14074" y="30670"/>
                  </a:lnTo>
                  <a:lnTo>
                    <a:pt x="14074" y="23162"/>
                  </a:lnTo>
                  <a:lnTo>
                    <a:pt x="17205" y="23162"/>
                  </a:lnTo>
                  <a:lnTo>
                    <a:pt x="17205" y="18968"/>
                  </a:lnTo>
                  <a:lnTo>
                    <a:pt x="14074" y="18968"/>
                  </a:lnTo>
                  <a:lnTo>
                    <a:pt x="140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2">
              <a:extLst>
                <a:ext uri="{FF2B5EF4-FFF2-40B4-BE49-F238E27FC236}">
                  <a16:creationId xmlns:a16="http://schemas.microsoft.com/office/drawing/2014/main" id="{4B10AF70-B878-5853-65AF-6D8441E6A7D7}"/>
                </a:ext>
              </a:extLst>
            </p:cNvPr>
            <p:cNvSpPr/>
            <p:nvPr/>
          </p:nvSpPr>
          <p:spPr>
            <a:xfrm>
              <a:off x="4795667" y="1517605"/>
              <a:ext cx="482780" cy="852764"/>
            </a:xfrm>
            <a:custGeom>
              <a:avLst/>
              <a:gdLst/>
              <a:ahLst/>
              <a:cxnLst/>
              <a:rect l="l" t="t" r="r" b="b"/>
              <a:pathLst>
                <a:path w="17570" h="31035" extrusionOk="0">
                  <a:moveTo>
                    <a:pt x="9150" y="6930"/>
                  </a:moveTo>
                  <a:lnTo>
                    <a:pt x="9150" y="18967"/>
                  </a:lnTo>
                  <a:lnTo>
                    <a:pt x="4864" y="18967"/>
                  </a:lnTo>
                  <a:lnTo>
                    <a:pt x="9150" y="6930"/>
                  </a:lnTo>
                  <a:close/>
                  <a:moveTo>
                    <a:pt x="9545" y="4742"/>
                  </a:moveTo>
                  <a:lnTo>
                    <a:pt x="4317" y="19332"/>
                  </a:lnTo>
                  <a:lnTo>
                    <a:pt x="9545" y="19332"/>
                  </a:lnTo>
                  <a:lnTo>
                    <a:pt x="9545" y="4742"/>
                  </a:lnTo>
                  <a:close/>
                  <a:moveTo>
                    <a:pt x="14074" y="365"/>
                  </a:moveTo>
                  <a:lnTo>
                    <a:pt x="14074" y="19332"/>
                  </a:lnTo>
                  <a:lnTo>
                    <a:pt x="17205" y="19332"/>
                  </a:lnTo>
                  <a:lnTo>
                    <a:pt x="17205" y="23131"/>
                  </a:lnTo>
                  <a:lnTo>
                    <a:pt x="14074" y="23131"/>
                  </a:lnTo>
                  <a:lnTo>
                    <a:pt x="14074" y="30639"/>
                  </a:lnTo>
                  <a:lnTo>
                    <a:pt x="9545" y="30639"/>
                  </a:lnTo>
                  <a:lnTo>
                    <a:pt x="9514" y="23131"/>
                  </a:lnTo>
                  <a:lnTo>
                    <a:pt x="365" y="23131"/>
                  </a:lnTo>
                  <a:lnTo>
                    <a:pt x="365" y="18876"/>
                  </a:lnTo>
                  <a:lnTo>
                    <a:pt x="8299" y="365"/>
                  </a:lnTo>
                  <a:close/>
                  <a:moveTo>
                    <a:pt x="8025" y="0"/>
                  </a:moveTo>
                  <a:lnTo>
                    <a:pt x="1" y="18785"/>
                  </a:lnTo>
                  <a:lnTo>
                    <a:pt x="1" y="23496"/>
                  </a:lnTo>
                  <a:lnTo>
                    <a:pt x="9150" y="23496"/>
                  </a:lnTo>
                  <a:lnTo>
                    <a:pt x="9150" y="31034"/>
                  </a:lnTo>
                  <a:lnTo>
                    <a:pt x="14469" y="31034"/>
                  </a:lnTo>
                  <a:lnTo>
                    <a:pt x="14439" y="23526"/>
                  </a:lnTo>
                  <a:lnTo>
                    <a:pt x="17569" y="23526"/>
                  </a:lnTo>
                  <a:lnTo>
                    <a:pt x="17569" y="18967"/>
                  </a:lnTo>
                  <a:lnTo>
                    <a:pt x="14439" y="18967"/>
                  </a:lnTo>
                  <a:lnTo>
                    <a:pt x="14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2">
              <a:extLst>
                <a:ext uri="{FF2B5EF4-FFF2-40B4-BE49-F238E27FC236}">
                  <a16:creationId xmlns:a16="http://schemas.microsoft.com/office/drawing/2014/main" id="{1909184E-87F6-CA41-1595-616B9A7E337B}"/>
                </a:ext>
              </a:extLst>
            </p:cNvPr>
            <p:cNvSpPr/>
            <p:nvPr/>
          </p:nvSpPr>
          <p:spPr>
            <a:xfrm>
              <a:off x="3721599" y="1450780"/>
              <a:ext cx="471926" cy="842735"/>
            </a:xfrm>
            <a:custGeom>
              <a:avLst/>
              <a:gdLst/>
              <a:ahLst/>
              <a:cxnLst/>
              <a:rect l="l" t="t" r="r" b="b"/>
              <a:pathLst>
                <a:path w="17175" h="30670" extrusionOk="0">
                  <a:moveTo>
                    <a:pt x="9150" y="5624"/>
                  </a:moveTo>
                  <a:lnTo>
                    <a:pt x="9150" y="18937"/>
                  </a:lnTo>
                  <a:lnTo>
                    <a:pt x="4378" y="18937"/>
                  </a:lnTo>
                  <a:lnTo>
                    <a:pt x="9150" y="5624"/>
                  </a:lnTo>
                  <a:close/>
                  <a:moveTo>
                    <a:pt x="7964" y="1"/>
                  </a:moveTo>
                  <a:lnTo>
                    <a:pt x="1" y="18664"/>
                  </a:lnTo>
                  <a:lnTo>
                    <a:pt x="1" y="23101"/>
                  </a:lnTo>
                  <a:lnTo>
                    <a:pt x="9150" y="23101"/>
                  </a:lnTo>
                  <a:lnTo>
                    <a:pt x="9150" y="30639"/>
                  </a:lnTo>
                  <a:lnTo>
                    <a:pt x="14043" y="30670"/>
                  </a:lnTo>
                  <a:lnTo>
                    <a:pt x="14043" y="23132"/>
                  </a:lnTo>
                  <a:lnTo>
                    <a:pt x="17174" y="23132"/>
                  </a:lnTo>
                  <a:lnTo>
                    <a:pt x="17174" y="18937"/>
                  </a:lnTo>
                  <a:lnTo>
                    <a:pt x="14043" y="18937"/>
                  </a:lnTo>
                  <a:lnTo>
                    <a:pt x="14043" y="1"/>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2">
              <a:extLst>
                <a:ext uri="{FF2B5EF4-FFF2-40B4-BE49-F238E27FC236}">
                  <a16:creationId xmlns:a16="http://schemas.microsoft.com/office/drawing/2014/main" id="{9DA5DF56-10DE-E950-E50C-528D16029343}"/>
                </a:ext>
              </a:extLst>
            </p:cNvPr>
            <p:cNvSpPr/>
            <p:nvPr/>
          </p:nvSpPr>
          <p:spPr>
            <a:xfrm>
              <a:off x="3715747" y="1444927"/>
              <a:ext cx="484456" cy="852764"/>
            </a:xfrm>
            <a:custGeom>
              <a:avLst/>
              <a:gdLst/>
              <a:ahLst/>
              <a:cxnLst/>
              <a:rect l="l" t="t" r="r" b="b"/>
              <a:pathLst>
                <a:path w="17631" h="31035" extrusionOk="0">
                  <a:moveTo>
                    <a:pt x="9180" y="6931"/>
                  </a:moveTo>
                  <a:lnTo>
                    <a:pt x="9180" y="18968"/>
                  </a:lnTo>
                  <a:lnTo>
                    <a:pt x="4864" y="18968"/>
                  </a:lnTo>
                  <a:lnTo>
                    <a:pt x="9180" y="6931"/>
                  </a:lnTo>
                  <a:close/>
                  <a:moveTo>
                    <a:pt x="9576" y="4743"/>
                  </a:moveTo>
                  <a:lnTo>
                    <a:pt x="4347" y="19363"/>
                  </a:lnTo>
                  <a:lnTo>
                    <a:pt x="9545" y="19363"/>
                  </a:lnTo>
                  <a:lnTo>
                    <a:pt x="9576" y="4743"/>
                  </a:lnTo>
                  <a:close/>
                  <a:moveTo>
                    <a:pt x="14105" y="366"/>
                  </a:moveTo>
                  <a:lnTo>
                    <a:pt x="14105" y="19332"/>
                  </a:lnTo>
                  <a:lnTo>
                    <a:pt x="17266" y="19332"/>
                  </a:lnTo>
                  <a:lnTo>
                    <a:pt x="17266" y="23132"/>
                  </a:lnTo>
                  <a:lnTo>
                    <a:pt x="14105" y="23132"/>
                  </a:lnTo>
                  <a:lnTo>
                    <a:pt x="14105" y="30670"/>
                  </a:lnTo>
                  <a:lnTo>
                    <a:pt x="9545" y="30670"/>
                  </a:lnTo>
                  <a:lnTo>
                    <a:pt x="9545" y="23132"/>
                  </a:lnTo>
                  <a:lnTo>
                    <a:pt x="396" y="23132"/>
                  </a:lnTo>
                  <a:lnTo>
                    <a:pt x="396" y="18877"/>
                  </a:lnTo>
                  <a:lnTo>
                    <a:pt x="8329" y="366"/>
                  </a:lnTo>
                  <a:close/>
                  <a:moveTo>
                    <a:pt x="8056" y="1"/>
                  </a:moveTo>
                  <a:lnTo>
                    <a:pt x="1" y="18785"/>
                  </a:lnTo>
                  <a:lnTo>
                    <a:pt x="1" y="23527"/>
                  </a:lnTo>
                  <a:lnTo>
                    <a:pt x="9180" y="23527"/>
                  </a:lnTo>
                  <a:lnTo>
                    <a:pt x="9180" y="31035"/>
                  </a:lnTo>
                  <a:lnTo>
                    <a:pt x="14469" y="31035"/>
                  </a:lnTo>
                  <a:lnTo>
                    <a:pt x="14500" y="23527"/>
                  </a:lnTo>
                  <a:lnTo>
                    <a:pt x="17630" y="23527"/>
                  </a:lnTo>
                  <a:lnTo>
                    <a:pt x="17630" y="18968"/>
                  </a:lnTo>
                  <a:lnTo>
                    <a:pt x="14469" y="18968"/>
                  </a:lnTo>
                  <a:lnTo>
                    <a:pt x="144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2">
              <a:extLst>
                <a:ext uri="{FF2B5EF4-FFF2-40B4-BE49-F238E27FC236}">
                  <a16:creationId xmlns:a16="http://schemas.microsoft.com/office/drawing/2014/main" id="{2D1ECEEA-6B10-9ED9-E7BF-9C4CE7A84EB3}"/>
                </a:ext>
              </a:extLst>
            </p:cNvPr>
            <p:cNvSpPr/>
            <p:nvPr/>
          </p:nvSpPr>
          <p:spPr>
            <a:xfrm>
              <a:off x="4269501" y="1439927"/>
              <a:ext cx="440162" cy="865459"/>
            </a:xfrm>
            <a:custGeom>
              <a:avLst/>
              <a:gdLst/>
              <a:ahLst/>
              <a:cxnLst/>
              <a:rect l="l" t="t" r="r" b="b"/>
              <a:pathLst>
                <a:path w="16019" h="31497" extrusionOk="0">
                  <a:moveTo>
                    <a:pt x="8025" y="4499"/>
                  </a:moveTo>
                  <a:cubicBezTo>
                    <a:pt x="8671" y="4499"/>
                    <a:pt x="9317" y="4742"/>
                    <a:pt x="9818" y="5229"/>
                  </a:cubicBezTo>
                  <a:cubicBezTo>
                    <a:pt x="10183" y="5745"/>
                    <a:pt x="10456" y="6353"/>
                    <a:pt x="10548" y="6991"/>
                  </a:cubicBezTo>
                  <a:cubicBezTo>
                    <a:pt x="10639" y="7691"/>
                    <a:pt x="10700" y="8390"/>
                    <a:pt x="10700" y="9089"/>
                  </a:cubicBezTo>
                  <a:lnTo>
                    <a:pt x="10700" y="22524"/>
                  </a:lnTo>
                  <a:cubicBezTo>
                    <a:pt x="10700" y="23192"/>
                    <a:pt x="10639" y="23861"/>
                    <a:pt x="10517" y="24530"/>
                  </a:cubicBezTo>
                  <a:cubicBezTo>
                    <a:pt x="10426" y="25168"/>
                    <a:pt x="10152" y="25776"/>
                    <a:pt x="9757" y="26262"/>
                  </a:cubicBezTo>
                  <a:cubicBezTo>
                    <a:pt x="9371" y="26731"/>
                    <a:pt x="8809" y="27000"/>
                    <a:pt x="8209" y="27000"/>
                  </a:cubicBezTo>
                  <a:cubicBezTo>
                    <a:pt x="8148" y="27000"/>
                    <a:pt x="8086" y="26997"/>
                    <a:pt x="8025" y="26992"/>
                  </a:cubicBezTo>
                  <a:cubicBezTo>
                    <a:pt x="7963" y="26997"/>
                    <a:pt x="7902" y="27000"/>
                    <a:pt x="7841" y="27000"/>
                  </a:cubicBezTo>
                  <a:cubicBezTo>
                    <a:pt x="7240" y="27000"/>
                    <a:pt x="6679" y="26731"/>
                    <a:pt x="6292" y="26262"/>
                  </a:cubicBezTo>
                  <a:cubicBezTo>
                    <a:pt x="5927" y="25746"/>
                    <a:pt x="5654" y="25168"/>
                    <a:pt x="5532" y="24530"/>
                  </a:cubicBezTo>
                  <a:cubicBezTo>
                    <a:pt x="5411" y="23861"/>
                    <a:pt x="5350" y="23192"/>
                    <a:pt x="5350" y="22524"/>
                  </a:cubicBezTo>
                  <a:lnTo>
                    <a:pt x="5350" y="9089"/>
                  </a:lnTo>
                  <a:cubicBezTo>
                    <a:pt x="5320" y="8390"/>
                    <a:pt x="5380" y="7691"/>
                    <a:pt x="5502" y="6991"/>
                  </a:cubicBezTo>
                  <a:cubicBezTo>
                    <a:pt x="5593" y="6353"/>
                    <a:pt x="5867" y="5745"/>
                    <a:pt x="6231" y="5229"/>
                  </a:cubicBezTo>
                  <a:cubicBezTo>
                    <a:pt x="6733" y="4742"/>
                    <a:pt x="7379" y="4499"/>
                    <a:pt x="8025" y="4499"/>
                  </a:cubicBezTo>
                  <a:close/>
                  <a:moveTo>
                    <a:pt x="8025" y="1"/>
                  </a:moveTo>
                  <a:cubicBezTo>
                    <a:pt x="6171" y="1"/>
                    <a:pt x="4651" y="396"/>
                    <a:pt x="3496" y="1156"/>
                  </a:cubicBezTo>
                  <a:cubicBezTo>
                    <a:pt x="2310" y="1885"/>
                    <a:pt x="1398" y="3010"/>
                    <a:pt x="882" y="4317"/>
                  </a:cubicBezTo>
                  <a:cubicBezTo>
                    <a:pt x="274" y="5806"/>
                    <a:pt x="0" y="7387"/>
                    <a:pt x="31" y="9028"/>
                  </a:cubicBezTo>
                  <a:lnTo>
                    <a:pt x="31" y="22584"/>
                  </a:lnTo>
                  <a:cubicBezTo>
                    <a:pt x="0" y="24165"/>
                    <a:pt x="304" y="25746"/>
                    <a:pt x="912" y="27205"/>
                  </a:cubicBezTo>
                  <a:cubicBezTo>
                    <a:pt x="1459" y="28512"/>
                    <a:pt x="2402" y="29606"/>
                    <a:pt x="3587" y="30366"/>
                  </a:cubicBezTo>
                  <a:cubicBezTo>
                    <a:pt x="4835" y="31103"/>
                    <a:pt x="6241" y="31496"/>
                    <a:pt x="7708" y="31496"/>
                  </a:cubicBezTo>
                  <a:cubicBezTo>
                    <a:pt x="7813" y="31496"/>
                    <a:pt x="7919" y="31494"/>
                    <a:pt x="8025" y="31490"/>
                  </a:cubicBezTo>
                  <a:cubicBezTo>
                    <a:pt x="8129" y="31494"/>
                    <a:pt x="8232" y="31496"/>
                    <a:pt x="8336" y="31496"/>
                  </a:cubicBezTo>
                  <a:cubicBezTo>
                    <a:pt x="9778" y="31496"/>
                    <a:pt x="11184" y="31103"/>
                    <a:pt x="12432" y="30366"/>
                  </a:cubicBezTo>
                  <a:cubicBezTo>
                    <a:pt x="13618" y="29606"/>
                    <a:pt x="14560" y="28512"/>
                    <a:pt x="15107" y="27205"/>
                  </a:cubicBezTo>
                  <a:cubicBezTo>
                    <a:pt x="15715" y="25746"/>
                    <a:pt x="16019" y="24195"/>
                    <a:pt x="15988" y="22615"/>
                  </a:cubicBezTo>
                  <a:lnTo>
                    <a:pt x="15988" y="9028"/>
                  </a:lnTo>
                  <a:cubicBezTo>
                    <a:pt x="16019" y="7387"/>
                    <a:pt x="15745" y="5806"/>
                    <a:pt x="15137" y="4317"/>
                  </a:cubicBezTo>
                  <a:cubicBezTo>
                    <a:pt x="14621" y="3010"/>
                    <a:pt x="13709" y="1885"/>
                    <a:pt x="12523" y="1156"/>
                  </a:cubicBezTo>
                  <a:cubicBezTo>
                    <a:pt x="11368" y="396"/>
                    <a:pt x="9848" y="1"/>
                    <a:pt x="8025"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2">
              <a:extLst>
                <a:ext uri="{FF2B5EF4-FFF2-40B4-BE49-F238E27FC236}">
                  <a16:creationId xmlns:a16="http://schemas.microsoft.com/office/drawing/2014/main" id="{547BF44E-A984-2740-77A2-19F77EB87E12}"/>
                </a:ext>
              </a:extLst>
            </p:cNvPr>
            <p:cNvSpPr/>
            <p:nvPr/>
          </p:nvSpPr>
          <p:spPr>
            <a:xfrm>
              <a:off x="4264472" y="1434926"/>
              <a:ext cx="451043" cy="875461"/>
            </a:xfrm>
            <a:custGeom>
              <a:avLst/>
              <a:gdLst/>
              <a:ahLst/>
              <a:cxnLst/>
              <a:rect l="l" t="t" r="r" b="b"/>
              <a:pathLst>
                <a:path w="16415" h="31861" extrusionOk="0">
                  <a:moveTo>
                    <a:pt x="8024" y="4854"/>
                  </a:moveTo>
                  <a:cubicBezTo>
                    <a:pt x="8085" y="4854"/>
                    <a:pt x="8146" y="4857"/>
                    <a:pt x="8208" y="4863"/>
                  </a:cubicBezTo>
                  <a:lnTo>
                    <a:pt x="8208" y="4894"/>
                  </a:lnTo>
                  <a:cubicBezTo>
                    <a:pt x="8292" y="4881"/>
                    <a:pt x="8377" y="4875"/>
                    <a:pt x="8462" y="4875"/>
                  </a:cubicBezTo>
                  <a:cubicBezTo>
                    <a:pt x="8988" y="4875"/>
                    <a:pt x="9509" y="5113"/>
                    <a:pt x="9849" y="5532"/>
                  </a:cubicBezTo>
                  <a:cubicBezTo>
                    <a:pt x="10214" y="6018"/>
                    <a:pt x="10457" y="6596"/>
                    <a:pt x="10548" y="7204"/>
                  </a:cubicBezTo>
                  <a:cubicBezTo>
                    <a:pt x="10670" y="7873"/>
                    <a:pt x="10731" y="8572"/>
                    <a:pt x="10731" y="9271"/>
                  </a:cubicBezTo>
                  <a:lnTo>
                    <a:pt x="10731" y="22706"/>
                  </a:lnTo>
                  <a:cubicBezTo>
                    <a:pt x="10731" y="23374"/>
                    <a:pt x="10639" y="24013"/>
                    <a:pt x="10548" y="24681"/>
                  </a:cubicBezTo>
                  <a:cubicBezTo>
                    <a:pt x="10427" y="25259"/>
                    <a:pt x="10183" y="25836"/>
                    <a:pt x="9819" y="26323"/>
                  </a:cubicBezTo>
                  <a:cubicBezTo>
                    <a:pt x="9464" y="26732"/>
                    <a:pt x="8937" y="26970"/>
                    <a:pt x="8415" y="26970"/>
                  </a:cubicBezTo>
                  <a:cubicBezTo>
                    <a:pt x="8356" y="26970"/>
                    <a:pt x="8297" y="26967"/>
                    <a:pt x="8238" y="26961"/>
                  </a:cubicBezTo>
                  <a:cubicBezTo>
                    <a:pt x="8176" y="26967"/>
                    <a:pt x="8115" y="26970"/>
                    <a:pt x="8054" y="26970"/>
                  </a:cubicBezTo>
                  <a:cubicBezTo>
                    <a:pt x="7515" y="26970"/>
                    <a:pt x="7013" y="26732"/>
                    <a:pt x="6658" y="26323"/>
                  </a:cubicBezTo>
                  <a:cubicBezTo>
                    <a:pt x="6293" y="25836"/>
                    <a:pt x="6019" y="25259"/>
                    <a:pt x="5898" y="24681"/>
                  </a:cubicBezTo>
                  <a:cubicBezTo>
                    <a:pt x="5776" y="24013"/>
                    <a:pt x="5715" y="23374"/>
                    <a:pt x="5715" y="22706"/>
                  </a:cubicBezTo>
                  <a:lnTo>
                    <a:pt x="5715" y="9271"/>
                  </a:lnTo>
                  <a:cubicBezTo>
                    <a:pt x="5715" y="8572"/>
                    <a:pt x="5746" y="7873"/>
                    <a:pt x="5867" y="7204"/>
                  </a:cubicBezTo>
                  <a:cubicBezTo>
                    <a:pt x="5958" y="6596"/>
                    <a:pt x="6202" y="6018"/>
                    <a:pt x="6566" y="5532"/>
                  </a:cubicBezTo>
                  <a:cubicBezTo>
                    <a:pt x="6949" y="5095"/>
                    <a:pt x="7479" y="4854"/>
                    <a:pt x="8024" y="4854"/>
                  </a:cubicBezTo>
                  <a:close/>
                  <a:moveTo>
                    <a:pt x="8193" y="4491"/>
                  </a:moveTo>
                  <a:cubicBezTo>
                    <a:pt x="7493" y="4491"/>
                    <a:pt x="6794" y="4757"/>
                    <a:pt x="6262" y="5289"/>
                  </a:cubicBezTo>
                  <a:cubicBezTo>
                    <a:pt x="5867" y="5836"/>
                    <a:pt x="5594" y="6474"/>
                    <a:pt x="5503" y="7143"/>
                  </a:cubicBezTo>
                  <a:cubicBezTo>
                    <a:pt x="5381" y="7842"/>
                    <a:pt x="5320" y="8572"/>
                    <a:pt x="5320" y="9271"/>
                  </a:cubicBezTo>
                  <a:lnTo>
                    <a:pt x="5320" y="22706"/>
                  </a:lnTo>
                  <a:cubicBezTo>
                    <a:pt x="5320" y="23374"/>
                    <a:pt x="5411" y="24073"/>
                    <a:pt x="5533" y="24742"/>
                  </a:cubicBezTo>
                  <a:cubicBezTo>
                    <a:pt x="5654" y="25411"/>
                    <a:pt x="5928" y="26019"/>
                    <a:pt x="6354" y="26566"/>
                  </a:cubicBezTo>
                  <a:cubicBezTo>
                    <a:pt x="6787" y="27086"/>
                    <a:pt x="7439" y="27358"/>
                    <a:pt x="8103" y="27358"/>
                  </a:cubicBezTo>
                  <a:cubicBezTo>
                    <a:pt x="8138" y="27358"/>
                    <a:pt x="8173" y="27358"/>
                    <a:pt x="8208" y="27356"/>
                  </a:cubicBezTo>
                  <a:cubicBezTo>
                    <a:pt x="8243" y="27358"/>
                    <a:pt x="8278" y="27358"/>
                    <a:pt x="8313" y="27358"/>
                  </a:cubicBezTo>
                  <a:cubicBezTo>
                    <a:pt x="8976" y="27358"/>
                    <a:pt x="9629" y="27086"/>
                    <a:pt x="10062" y="26566"/>
                  </a:cubicBezTo>
                  <a:cubicBezTo>
                    <a:pt x="10487" y="26049"/>
                    <a:pt x="10731" y="25411"/>
                    <a:pt x="10852" y="24742"/>
                  </a:cubicBezTo>
                  <a:cubicBezTo>
                    <a:pt x="10974" y="24073"/>
                    <a:pt x="11035" y="23405"/>
                    <a:pt x="11035" y="22706"/>
                  </a:cubicBezTo>
                  <a:lnTo>
                    <a:pt x="11035" y="9271"/>
                  </a:lnTo>
                  <a:cubicBezTo>
                    <a:pt x="11065" y="8572"/>
                    <a:pt x="11004" y="7842"/>
                    <a:pt x="10883" y="7143"/>
                  </a:cubicBezTo>
                  <a:cubicBezTo>
                    <a:pt x="10791" y="6474"/>
                    <a:pt x="10518" y="5836"/>
                    <a:pt x="10123" y="5289"/>
                  </a:cubicBezTo>
                  <a:cubicBezTo>
                    <a:pt x="9591" y="4757"/>
                    <a:pt x="8892" y="4491"/>
                    <a:pt x="8193" y="4491"/>
                  </a:cubicBezTo>
                  <a:close/>
                  <a:moveTo>
                    <a:pt x="8208" y="365"/>
                  </a:moveTo>
                  <a:cubicBezTo>
                    <a:pt x="10001" y="365"/>
                    <a:pt x="11490" y="760"/>
                    <a:pt x="12615" y="1490"/>
                  </a:cubicBezTo>
                  <a:cubicBezTo>
                    <a:pt x="13770" y="2219"/>
                    <a:pt x="14652" y="3283"/>
                    <a:pt x="15168" y="4559"/>
                  </a:cubicBezTo>
                  <a:cubicBezTo>
                    <a:pt x="15746" y="6018"/>
                    <a:pt x="16019" y="7599"/>
                    <a:pt x="15989" y="9210"/>
                  </a:cubicBezTo>
                  <a:lnTo>
                    <a:pt x="15989" y="22797"/>
                  </a:lnTo>
                  <a:cubicBezTo>
                    <a:pt x="16019" y="24347"/>
                    <a:pt x="15746" y="25897"/>
                    <a:pt x="15138" y="27356"/>
                  </a:cubicBezTo>
                  <a:cubicBezTo>
                    <a:pt x="14591" y="28572"/>
                    <a:pt x="13679" y="29636"/>
                    <a:pt x="12554" y="30396"/>
                  </a:cubicBezTo>
                  <a:cubicBezTo>
                    <a:pt x="11202" y="31125"/>
                    <a:pt x="9705" y="31490"/>
                    <a:pt x="8208" y="31490"/>
                  </a:cubicBezTo>
                  <a:cubicBezTo>
                    <a:pt x="6711" y="31490"/>
                    <a:pt x="5214" y="31125"/>
                    <a:pt x="3861" y="30396"/>
                  </a:cubicBezTo>
                  <a:cubicBezTo>
                    <a:pt x="2706" y="29636"/>
                    <a:pt x="1825" y="28572"/>
                    <a:pt x="1278" y="27356"/>
                  </a:cubicBezTo>
                  <a:cubicBezTo>
                    <a:pt x="670" y="25897"/>
                    <a:pt x="366" y="24347"/>
                    <a:pt x="396" y="22797"/>
                  </a:cubicBezTo>
                  <a:lnTo>
                    <a:pt x="396" y="9210"/>
                  </a:lnTo>
                  <a:cubicBezTo>
                    <a:pt x="366" y="7599"/>
                    <a:pt x="670" y="6018"/>
                    <a:pt x="1247" y="4559"/>
                  </a:cubicBezTo>
                  <a:cubicBezTo>
                    <a:pt x="1764" y="3283"/>
                    <a:pt x="2645" y="2219"/>
                    <a:pt x="3770" y="1490"/>
                  </a:cubicBezTo>
                  <a:cubicBezTo>
                    <a:pt x="4925" y="760"/>
                    <a:pt x="6414" y="365"/>
                    <a:pt x="8208" y="365"/>
                  </a:cubicBezTo>
                  <a:close/>
                  <a:moveTo>
                    <a:pt x="8208" y="0"/>
                  </a:moveTo>
                  <a:cubicBezTo>
                    <a:pt x="6323" y="0"/>
                    <a:pt x="4773" y="395"/>
                    <a:pt x="3557" y="1155"/>
                  </a:cubicBezTo>
                  <a:cubicBezTo>
                    <a:pt x="2372" y="1945"/>
                    <a:pt x="1429" y="3070"/>
                    <a:pt x="882" y="4407"/>
                  </a:cubicBezTo>
                  <a:cubicBezTo>
                    <a:pt x="274" y="5927"/>
                    <a:pt x="1" y="7569"/>
                    <a:pt x="31" y="9210"/>
                  </a:cubicBezTo>
                  <a:lnTo>
                    <a:pt x="31" y="22797"/>
                  </a:lnTo>
                  <a:cubicBezTo>
                    <a:pt x="1" y="24408"/>
                    <a:pt x="305" y="25988"/>
                    <a:pt x="913" y="27478"/>
                  </a:cubicBezTo>
                  <a:cubicBezTo>
                    <a:pt x="1490" y="28785"/>
                    <a:pt x="2433" y="29909"/>
                    <a:pt x="3648" y="30700"/>
                  </a:cubicBezTo>
                  <a:cubicBezTo>
                    <a:pt x="4925" y="31466"/>
                    <a:pt x="6386" y="31861"/>
                    <a:pt x="7885" y="31861"/>
                  </a:cubicBezTo>
                  <a:cubicBezTo>
                    <a:pt x="7993" y="31861"/>
                    <a:pt x="8100" y="31859"/>
                    <a:pt x="8208" y="31855"/>
                  </a:cubicBezTo>
                  <a:cubicBezTo>
                    <a:pt x="8313" y="31859"/>
                    <a:pt x="8419" y="31861"/>
                    <a:pt x="8524" y="31861"/>
                  </a:cubicBezTo>
                  <a:cubicBezTo>
                    <a:pt x="9999" y="31861"/>
                    <a:pt x="11462" y="31466"/>
                    <a:pt x="12767" y="30700"/>
                  </a:cubicBezTo>
                  <a:cubicBezTo>
                    <a:pt x="13953" y="29909"/>
                    <a:pt x="14895" y="28785"/>
                    <a:pt x="15472" y="27478"/>
                  </a:cubicBezTo>
                  <a:cubicBezTo>
                    <a:pt x="16080" y="25988"/>
                    <a:pt x="16415" y="24377"/>
                    <a:pt x="16354" y="22797"/>
                  </a:cubicBezTo>
                  <a:lnTo>
                    <a:pt x="16354" y="9210"/>
                  </a:lnTo>
                  <a:cubicBezTo>
                    <a:pt x="16415" y="7569"/>
                    <a:pt x="16111" y="5927"/>
                    <a:pt x="15503" y="4407"/>
                  </a:cubicBezTo>
                  <a:cubicBezTo>
                    <a:pt x="14956" y="3070"/>
                    <a:pt x="14013" y="1945"/>
                    <a:pt x="12828" y="1155"/>
                  </a:cubicBezTo>
                  <a:cubicBezTo>
                    <a:pt x="11612" y="365"/>
                    <a:pt x="10062" y="0"/>
                    <a:pt x="8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2">
              <a:extLst>
                <a:ext uri="{FF2B5EF4-FFF2-40B4-BE49-F238E27FC236}">
                  <a16:creationId xmlns:a16="http://schemas.microsoft.com/office/drawing/2014/main" id="{6FD5A32E-918F-06BB-8B4F-71C14A8DEFAF}"/>
                </a:ext>
              </a:extLst>
            </p:cNvPr>
            <p:cNvSpPr/>
            <p:nvPr/>
          </p:nvSpPr>
          <p:spPr>
            <a:xfrm>
              <a:off x="4800668" y="1450780"/>
              <a:ext cx="472750" cy="842735"/>
            </a:xfrm>
            <a:custGeom>
              <a:avLst/>
              <a:gdLst/>
              <a:ahLst/>
              <a:cxnLst/>
              <a:rect l="l" t="t" r="r" b="b"/>
              <a:pathLst>
                <a:path w="17205" h="30670" extrusionOk="0">
                  <a:moveTo>
                    <a:pt x="9180" y="5624"/>
                  </a:moveTo>
                  <a:lnTo>
                    <a:pt x="9180" y="18937"/>
                  </a:lnTo>
                  <a:lnTo>
                    <a:pt x="4408" y="18937"/>
                  </a:lnTo>
                  <a:lnTo>
                    <a:pt x="9180" y="5624"/>
                  </a:lnTo>
                  <a:close/>
                  <a:moveTo>
                    <a:pt x="7995" y="1"/>
                  </a:moveTo>
                  <a:lnTo>
                    <a:pt x="1" y="18664"/>
                  </a:lnTo>
                  <a:lnTo>
                    <a:pt x="1" y="23101"/>
                  </a:lnTo>
                  <a:lnTo>
                    <a:pt x="9180" y="23101"/>
                  </a:lnTo>
                  <a:lnTo>
                    <a:pt x="9180" y="30639"/>
                  </a:lnTo>
                  <a:lnTo>
                    <a:pt x="14074" y="30670"/>
                  </a:lnTo>
                  <a:lnTo>
                    <a:pt x="14074" y="23132"/>
                  </a:lnTo>
                  <a:lnTo>
                    <a:pt x="17205" y="23132"/>
                  </a:lnTo>
                  <a:lnTo>
                    <a:pt x="17205" y="18937"/>
                  </a:lnTo>
                  <a:lnTo>
                    <a:pt x="14074" y="18937"/>
                  </a:lnTo>
                  <a:lnTo>
                    <a:pt x="14074" y="1"/>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2">
              <a:extLst>
                <a:ext uri="{FF2B5EF4-FFF2-40B4-BE49-F238E27FC236}">
                  <a16:creationId xmlns:a16="http://schemas.microsoft.com/office/drawing/2014/main" id="{5F08EA61-07F6-4FC4-FB68-01258170DF19}"/>
                </a:ext>
              </a:extLst>
            </p:cNvPr>
            <p:cNvSpPr/>
            <p:nvPr/>
          </p:nvSpPr>
          <p:spPr>
            <a:xfrm>
              <a:off x="4795667" y="1444927"/>
              <a:ext cx="482780" cy="852764"/>
            </a:xfrm>
            <a:custGeom>
              <a:avLst/>
              <a:gdLst/>
              <a:ahLst/>
              <a:cxnLst/>
              <a:rect l="l" t="t" r="r" b="b"/>
              <a:pathLst>
                <a:path w="17570" h="31035" extrusionOk="0">
                  <a:moveTo>
                    <a:pt x="9150" y="6931"/>
                  </a:moveTo>
                  <a:lnTo>
                    <a:pt x="9150" y="18968"/>
                  </a:lnTo>
                  <a:lnTo>
                    <a:pt x="4864" y="18968"/>
                  </a:lnTo>
                  <a:lnTo>
                    <a:pt x="9150" y="6931"/>
                  </a:lnTo>
                  <a:close/>
                  <a:moveTo>
                    <a:pt x="9545" y="4743"/>
                  </a:moveTo>
                  <a:lnTo>
                    <a:pt x="4317" y="19363"/>
                  </a:lnTo>
                  <a:lnTo>
                    <a:pt x="9545" y="19363"/>
                  </a:lnTo>
                  <a:lnTo>
                    <a:pt x="9545" y="4743"/>
                  </a:lnTo>
                  <a:close/>
                  <a:moveTo>
                    <a:pt x="14074" y="366"/>
                  </a:moveTo>
                  <a:lnTo>
                    <a:pt x="14074" y="19332"/>
                  </a:lnTo>
                  <a:lnTo>
                    <a:pt x="17205" y="19332"/>
                  </a:lnTo>
                  <a:lnTo>
                    <a:pt x="17205" y="23132"/>
                  </a:lnTo>
                  <a:lnTo>
                    <a:pt x="14074" y="23132"/>
                  </a:lnTo>
                  <a:lnTo>
                    <a:pt x="14074" y="30670"/>
                  </a:lnTo>
                  <a:lnTo>
                    <a:pt x="9545" y="30670"/>
                  </a:lnTo>
                  <a:lnTo>
                    <a:pt x="9514" y="23132"/>
                  </a:lnTo>
                  <a:lnTo>
                    <a:pt x="365" y="23132"/>
                  </a:lnTo>
                  <a:lnTo>
                    <a:pt x="365" y="18907"/>
                  </a:lnTo>
                  <a:lnTo>
                    <a:pt x="8299" y="366"/>
                  </a:lnTo>
                  <a:close/>
                  <a:moveTo>
                    <a:pt x="8025" y="1"/>
                  </a:moveTo>
                  <a:lnTo>
                    <a:pt x="1" y="18785"/>
                  </a:lnTo>
                  <a:lnTo>
                    <a:pt x="1" y="23527"/>
                  </a:lnTo>
                  <a:lnTo>
                    <a:pt x="9150" y="23527"/>
                  </a:lnTo>
                  <a:lnTo>
                    <a:pt x="9150" y="31035"/>
                  </a:lnTo>
                  <a:lnTo>
                    <a:pt x="14469" y="31035"/>
                  </a:lnTo>
                  <a:lnTo>
                    <a:pt x="14439" y="23527"/>
                  </a:lnTo>
                  <a:lnTo>
                    <a:pt x="17569" y="23527"/>
                  </a:lnTo>
                  <a:lnTo>
                    <a:pt x="17569" y="18968"/>
                  </a:lnTo>
                  <a:lnTo>
                    <a:pt x="14439" y="18968"/>
                  </a:lnTo>
                  <a:lnTo>
                    <a:pt x="14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2">
              <a:extLst>
                <a:ext uri="{FF2B5EF4-FFF2-40B4-BE49-F238E27FC236}">
                  <a16:creationId xmlns:a16="http://schemas.microsoft.com/office/drawing/2014/main" id="{3F5B5997-0ADD-6055-0206-53A949DBE739}"/>
                </a:ext>
              </a:extLst>
            </p:cNvPr>
            <p:cNvSpPr/>
            <p:nvPr/>
          </p:nvSpPr>
          <p:spPr>
            <a:xfrm>
              <a:off x="6825210" y="1312981"/>
              <a:ext cx="10029" cy="239714"/>
            </a:xfrm>
            <a:custGeom>
              <a:avLst/>
              <a:gdLst/>
              <a:ahLst/>
              <a:cxnLst/>
              <a:rect l="l" t="t" r="r" b="b"/>
              <a:pathLst>
                <a:path w="365" h="8724" extrusionOk="0">
                  <a:moveTo>
                    <a:pt x="0" y="0"/>
                  </a:moveTo>
                  <a:lnTo>
                    <a:pt x="0" y="8724"/>
                  </a:lnTo>
                  <a:lnTo>
                    <a:pt x="365" y="8724"/>
                  </a:lnTo>
                  <a:lnTo>
                    <a:pt x="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2">
              <a:extLst>
                <a:ext uri="{FF2B5EF4-FFF2-40B4-BE49-F238E27FC236}">
                  <a16:creationId xmlns:a16="http://schemas.microsoft.com/office/drawing/2014/main" id="{5FDC5091-D6A1-1867-49C7-C294CA88368E}"/>
                </a:ext>
              </a:extLst>
            </p:cNvPr>
            <p:cNvSpPr/>
            <p:nvPr/>
          </p:nvSpPr>
          <p:spPr>
            <a:xfrm>
              <a:off x="6709942" y="1427397"/>
              <a:ext cx="240566" cy="10881"/>
            </a:xfrm>
            <a:custGeom>
              <a:avLst/>
              <a:gdLst/>
              <a:ahLst/>
              <a:cxnLst/>
              <a:rect l="l" t="t" r="r" b="b"/>
              <a:pathLst>
                <a:path w="8755" h="396" extrusionOk="0">
                  <a:moveTo>
                    <a:pt x="1" y="1"/>
                  </a:moveTo>
                  <a:lnTo>
                    <a:pt x="1" y="396"/>
                  </a:lnTo>
                  <a:lnTo>
                    <a:pt x="8754" y="396"/>
                  </a:lnTo>
                  <a:lnTo>
                    <a:pt x="87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2">
              <a:extLst>
                <a:ext uri="{FF2B5EF4-FFF2-40B4-BE49-F238E27FC236}">
                  <a16:creationId xmlns:a16="http://schemas.microsoft.com/office/drawing/2014/main" id="{A77936EF-E28D-09D3-10F3-077D0288811E}"/>
                </a:ext>
              </a:extLst>
            </p:cNvPr>
            <p:cNvSpPr/>
            <p:nvPr/>
          </p:nvSpPr>
          <p:spPr>
            <a:xfrm>
              <a:off x="2676767" y="3386762"/>
              <a:ext cx="10881" cy="239741"/>
            </a:xfrm>
            <a:custGeom>
              <a:avLst/>
              <a:gdLst/>
              <a:ahLst/>
              <a:cxnLst/>
              <a:rect l="l" t="t" r="r" b="b"/>
              <a:pathLst>
                <a:path w="396" h="8725" extrusionOk="0">
                  <a:moveTo>
                    <a:pt x="1" y="1"/>
                  </a:moveTo>
                  <a:lnTo>
                    <a:pt x="1" y="8724"/>
                  </a:lnTo>
                  <a:lnTo>
                    <a:pt x="396" y="8724"/>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2">
              <a:extLst>
                <a:ext uri="{FF2B5EF4-FFF2-40B4-BE49-F238E27FC236}">
                  <a16:creationId xmlns:a16="http://schemas.microsoft.com/office/drawing/2014/main" id="{BA914D7D-CFB4-AA42-56FF-F60D0540B82F}"/>
                </a:ext>
              </a:extLst>
            </p:cNvPr>
            <p:cNvSpPr/>
            <p:nvPr/>
          </p:nvSpPr>
          <p:spPr>
            <a:xfrm>
              <a:off x="2562351" y="3501179"/>
              <a:ext cx="239741" cy="10881"/>
            </a:xfrm>
            <a:custGeom>
              <a:avLst/>
              <a:gdLst/>
              <a:ahLst/>
              <a:cxnLst/>
              <a:rect l="l" t="t" r="r" b="b"/>
              <a:pathLst>
                <a:path w="8725" h="396" extrusionOk="0">
                  <a:moveTo>
                    <a:pt x="0" y="1"/>
                  </a:moveTo>
                  <a:lnTo>
                    <a:pt x="0" y="396"/>
                  </a:lnTo>
                  <a:lnTo>
                    <a:pt x="8724" y="396"/>
                  </a:lnTo>
                  <a:lnTo>
                    <a:pt x="8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2">
              <a:extLst>
                <a:ext uri="{FF2B5EF4-FFF2-40B4-BE49-F238E27FC236}">
                  <a16:creationId xmlns:a16="http://schemas.microsoft.com/office/drawing/2014/main" id="{9B6AE16E-9687-0006-272D-7EACF9B445DB}"/>
                </a:ext>
              </a:extLst>
            </p:cNvPr>
            <p:cNvSpPr/>
            <p:nvPr/>
          </p:nvSpPr>
          <p:spPr>
            <a:xfrm>
              <a:off x="4910935" y="3395940"/>
              <a:ext cx="10881" cy="239741"/>
            </a:xfrm>
            <a:custGeom>
              <a:avLst/>
              <a:gdLst/>
              <a:ahLst/>
              <a:cxnLst/>
              <a:rect l="l" t="t" r="r" b="b"/>
              <a:pathLst>
                <a:path w="396" h="8725" extrusionOk="0">
                  <a:moveTo>
                    <a:pt x="0" y="1"/>
                  </a:moveTo>
                  <a:lnTo>
                    <a:pt x="0" y="8724"/>
                  </a:lnTo>
                  <a:lnTo>
                    <a:pt x="395" y="8724"/>
                  </a:lnTo>
                  <a:lnTo>
                    <a:pt x="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2">
              <a:extLst>
                <a:ext uri="{FF2B5EF4-FFF2-40B4-BE49-F238E27FC236}">
                  <a16:creationId xmlns:a16="http://schemas.microsoft.com/office/drawing/2014/main" id="{9DE437DF-11C2-17EE-51E7-70DEE52DD444}"/>
                </a:ext>
              </a:extLst>
            </p:cNvPr>
            <p:cNvSpPr/>
            <p:nvPr/>
          </p:nvSpPr>
          <p:spPr>
            <a:xfrm>
              <a:off x="4796492" y="3510384"/>
              <a:ext cx="239741" cy="10881"/>
            </a:xfrm>
            <a:custGeom>
              <a:avLst/>
              <a:gdLst/>
              <a:ahLst/>
              <a:cxnLst/>
              <a:rect l="l" t="t" r="r" b="b"/>
              <a:pathLst>
                <a:path w="8725" h="396" extrusionOk="0">
                  <a:moveTo>
                    <a:pt x="1" y="0"/>
                  </a:moveTo>
                  <a:lnTo>
                    <a:pt x="1" y="395"/>
                  </a:lnTo>
                  <a:lnTo>
                    <a:pt x="8725" y="395"/>
                  </a:lnTo>
                  <a:lnTo>
                    <a:pt x="8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2">
              <a:extLst>
                <a:ext uri="{FF2B5EF4-FFF2-40B4-BE49-F238E27FC236}">
                  <a16:creationId xmlns:a16="http://schemas.microsoft.com/office/drawing/2014/main" id="{1349D6A0-03A4-1FE7-9477-BE0FD412FF2D}"/>
                </a:ext>
              </a:extLst>
            </p:cNvPr>
            <p:cNvSpPr/>
            <p:nvPr/>
          </p:nvSpPr>
          <p:spPr>
            <a:xfrm>
              <a:off x="4354681" y="822727"/>
              <a:ext cx="10881" cy="239714"/>
            </a:xfrm>
            <a:custGeom>
              <a:avLst/>
              <a:gdLst/>
              <a:ahLst/>
              <a:cxnLst/>
              <a:rect l="l" t="t" r="r" b="b"/>
              <a:pathLst>
                <a:path w="396" h="8724" extrusionOk="0">
                  <a:moveTo>
                    <a:pt x="1" y="0"/>
                  </a:moveTo>
                  <a:lnTo>
                    <a:pt x="1" y="8724"/>
                  </a:lnTo>
                  <a:lnTo>
                    <a:pt x="396" y="872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2">
              <a:extLst>
                <a:ext uri="{FF2B5EF4-FFF2-40B4-BE49-F238E27FC236}">
                  <a16:creationId xmlns:a16="http://schemas.microsoft.com/office/drawing/2014/main" id="{3F212F73-36EB-CD8D-D536-28E546A23E2C}"/>
                </a:ext>
              </a:extLst>
            </p:cNvPr>
            <p:cNvSpPr/>
            <p:nvPr/>
          </p:nvSpPr>
          <p:spPr>
            <a:xfrm>
              <a:off x="4240265" y="937143"/>
              <a:ext cx="239714" cy="10881"/>
            </a:xfrm>
            <a:custGeom>
              <a:avLst/>
              <a:gdLst/>
              <a:ahLst/>
              <a:cxnLst/>
              <a:rect l="l" t="t" r="r" b="b"/>
              <a:pathLst>
                <a:path w="8724" h="396" extrusionOk="0">
                  <a:moveTo>
                    <a:pt x="0" y="0"/>
                  </a:moveTo>
                  <a:lnTo>
                    <a:pt x="0" y="396"/>
                  </a:lnTo>
                  <a:lnTo>
                    <a:pt x="8724" y="396"/>
                  </a:lnTo>
                  <a:lnTo>
                    <a:pt x="8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2">
              <a:extLst>
                <a:ext uri="{FF2B5EF4-FFF2-40B4-BE49-F238E27FC236}">
                  <a16:creationId xmlns:a16="http://schemas.microsoft.com/office/drawing/2014/main" id="{A987281C-5EA8-D846-C535-C2D975AC1F92}"/>
                </a:ext>
              </a:extLst>
            </p:cNvPr>
            <p:cNvSpPr/>
            <p:nvPr/>
          </p:nvSpPr>
          <p:spPr>
            <a:xfrm>
              <a:off x="1262775" y="822727"/>
              <a:ext cx="10881" cy="239714"/>
            </a:xfrm>
            <a:custGeom>
              <a:avLst/>
              <a:gdLst/>
              <a:ahLst/>
              <a:cxnLst/>
              <a:rect l="l" t="t" r="r" b="b"/>
              <a:pathLst>
                <a:path w="396" h="8724" extrusionOk="0">
                  <a:moveTo>
                    <a:pt x="1" y="0"/>
                  </a:moveTo>
                  <a:lnTo>
                    <a:pt x="1" y="8724"/>
                  </a:lnTo>
                  <a:lnTo>
                    <a:pt x="396" y="872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2">
              <a:extLst>
                <a:ext uri="{FF2B5EF4-FFF2-40B4-BE49-F238E27FC236}">
                  <a16:creationId xmlns:a16="http://schemas.microsoft.com/office/drawing/2014/main" id="{A0FF689C-553E-3DF8-C42A-E7A8DBDF65B8}"/>
                </a:ext>
              </a:extLst>
            </p:cNvPr>
            <p:cNvSpPr/>
            <p:nvPr/>
          </p:nvSpPr>
          <p:spPr>
            <a:xfrm>
              <a:off x="1148359" y="937143"/>
              <a:ext cx="239741" cy="10881"/>
            </a:xfrm>
            <a:custGeom>
              <a:avLst/>
              <a:gdLst/>
              <a:ahLst/>
              <a:cxnLst/>
              <a:rect l="l" t="t" r="r" b="b"/>
              <a:pathLst>
                <a:path w="8725" h="396" extrusionOk="0">
                  <a:moveTo>
                    <a:pt x="1" y="0"/>
                  </a:moveTo>
                  <a:lnTo>
                    <a:pt x="1" y="396"/>
                  </a:lnTo>
                  <a:lnTo>
                    <a:pt x="8724" y="396"/>
                  </a:lnTo>
                  <a:lnTo>
                    <a:pt x="8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2">
              <a:extLst>
                <a:ext uri="{FF2B5EF4-FFF2-40B4-BE49-F238E27FC236}">
                  <a16:creationId xmlns:a16="http://schemas.microsoft.com/office/drawing/2014/main" id="{0FC3A665-B27C-6923-55D4-E967835AEB93}"/>
                </a:ext>
              </a:extLst>
            </p:cNvPr>
            <p:cNvSpPr/>
            <p:nvPr/>
          </p:nvSpPr>
          <p:spPr>
            <a:xfrm>
              <a:off x="5961592" y="560179"/>
              <a:ext cx="167091" cy="142306"/>
            </a:xfrm>
            <a:custGeom>
              <a:avLst/>
              <a:gdLst/>
              <a:ahLst/>
              <a:cxnLst/>
              <a:rect l="l" t="t" r="r" b="b"/>
              <a:pathLst>
                <a:path w="6081" h="5179" extrusionOk="0">
                  <a:moveTo>
                    <a:pt x="3466" y="376"/>
                  </a:moveTo>
                  <a:cubicBezTo>
                    <a:pt x="4712" y="376"/>
                    <a:pt x="5685" y="1379"/>
                    <a:pt x="5685" y="2595"/>
                  </a:cubicBezTo>
                  <a:cubicBezTo>
                    <a:pt x="5685" y="3927"/>
                    <a:pt x="4606" y="4804"/>
                    <a:pt x="3475" y="4804"/>
                  </a:cubicBezTo>
                  <a:cubicBezTo>
                    <a:pt x="2929" y="4804"/>
                    <a:pt x="2371" y="4600"/>
                    <a:pt x="1916" y="4145"/>
                  </a:cubicBezTo>
                  <a:cubicBezTo>
                    <a:pt x="518" y="2747"/>
                    <a:pt x="1521" y="376"/>
                    <a:pt x="3466" y="376"/>
                  </a:cubicBezTo>
                  <a:close/>
                  <a:moveTo>
                    <a:pt x="3469" y="0"/>
                  </a:moveTo>
                  <a:cubicBezTo>
                    <a:pt x="2829" y="0"/>
                    <a:pt x="2175" y="238"/>
                    <a:pt x="1642" y="771"/>
                  </a:cubicBezTo>
                  <a:cubicBezTo>
                    <a:pt x="1" y="2382"/>
                    <a:pt x="1156" y="5178"/>
                    <a:pt x="3466" y="5178"/>
                  </a:cubicBezTo>
                  <a:cubicBezTo>
                    <a:pt x="4895" y="5178"/>
                    <a:pt x="6080" y="4023"/>
                    <a:pt x="6080" y="2595"/>
                  </a:cubicBezTo>
                  <a:cubicBezTo>
                    <a:pt x="6080" y="1034"/>
                    <a:pt x="4804" y="0"/>
                    <a:pt x="3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2">
              <a:extLst>
                <a:ext uri="{FF2B5EF4-FFF2-40B4-BE49-F238E27FC236}">
                  <a16:creationId xmlns:a16="http://schemas.microsoft.com/office/drawing/2014/main" id="{EBB86017-7E38-8B74-6DB4-E2D5D036862A}"/>
                </a:ext>
              </a:extLst>
            </p:cNvPr>
            <p:cNvSpPr/>
            <p:nvPr/>
          </p:nvSpPr>
          <p:spPr>
            <a:xfrm>
              <a:off x="7535943" y="890074"/>
              <a:ext cx="167063" cy="142306"/>
            </a:xfrm>
            <a:custGeom>
              <a:avLst/>
              <a:gdLst/>
              <a:ahLst/>
              <a:cxnLst/>
              <a:rect l="l" t="t" r="r" b="b"/>
              <a:pathLst>
                <a:path w="6080" h="5179" extrusionOk="0">
                  <a:moveTo>
                    <a:pt x="3466" y="376"/>
                  </a:moveTo>
                  <a:cubicBezTo>
                    <a:pt x="4712" y="376"/>
                    <a:pt x="5685" y="1379"/>
                    <a:pt x="5685" y="2595"/>
                  </a:cubicBezTo>
                  <a:cubicBezTo>
                    <a:pt x="5685" y="3928"/>
                    <a:pt x="4606" y="4804"/>
                    <a:pt x="3475" y="4804"/>
                  </a:cubicBezTo>
                  <a:cubicBezTo>
                    <a:pt x="2929" y="4804"/>
                    <a:pt x="2371" y="4600"/>
                    <a:pt x="1916" y="4145"/>
                  </a:cubicBezTo>
                  <a:cubicBezTo>
                    <a:pt x="518" y="2747"/>
                    <a:pt x="1521" y="376"/>
                    <a:pt x="3466" y="376"/>
                  </a:cubicBezTo>
                  <a:close/>
                  <a:moveTo>
                    <a:pt x="3469" y="1"/>
                  </a:moveTo>
                  <a:cubicBezTo>
                    <a:pt x="2829" y="1"/>
                    <a:pt x="2175" y="239"/>
                    <a:pt x="1642" y="771"/>
                  </a:cubicBezTo>
                  <a:cubicBezTo>
                    <a:pt x="1" y="2382"/>
                    <a:pt x="1156" y="5178"/>
                    <a:pt x="3466" y="5178"/>
                  </a:cubicBezTo>
                  <a:cubicBezTo>
                    <a:pt x="4895" y="5178"/>
                    <a:pt x="6080" y="4023"/>
                    <a:pt x="6080" y="2595"/>
                  </a:cubicBezTo>
                  <a:cubicBezTo>
                    <a:pt x="6080" y="1034"/>
                    <a:pt x="4803" y="1"/>
                    <a:pt x="3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2">
              <a:extLst>
                <a:ext uri="{FF2B5EF4-FFF2-40B4-BE49-F238E27FC236}">
                  <a16:creationId xmlns:a16="http://schemas.microsoft.com/office/drawing/2014/main" id="{B185E273-E3B4-0AD9-3F3A-0ED60E1ACAC3}"/>
                </a:ext>
              </a:extLst>
            </p:cNvPr>
            <p:cNvSpPr/>
            <p:nvPr/>
          </p:nvSpPr>
          <p:spPr>
            <a:xfrm>
              <a:off x="1493284" y="2125078"/>
              <a:ext cx="167091" cy="142553"/>
            </a:xfrm>
            <a:custGeom>
              <a:avLst/>
              <a:gdLst/>
              <a:ahLst/>
              <a:cxnLst/>
              <a:rect l="l" t="t" r="r" b="b"/>
              <a:pathLst>
                <a:path w="6081" h="5188" extrusionOk="0">
                  <a:moveTo>
                    <a:pt x="3466" y="385"/>
                  </a:moveTo>
                  <a:cubicBezTo>
                    <a:pt x="4682" y="385"/>
                    <a:pt x="5685" y="1358"/>
                    <a:pt x="5685" y="2573"/>
                  </a:cubicBezTo>
                  <a:cubicBezTo>
                    <a:pt x="5685" y="3913"/>
                    <a:pt x="4595" y="4806"/>
                    <a:pt x="3457" y="4806"/>
                  </a:cubicBezTo>
                  <a:cubicBezTo>
                    <a:pt x="2917" y="4806"/>
                    <a:pt x="2366" y="4604"/>
                    <a:pt x="1916" y="4154"/>
                  </a:cubicBezTo>
                  <a:cubicBezTo>
                    <a:pt x="518" y="2756"/>
                    <a:pt x="1490" y="385"/>
                    <a:pt x="3466" y="385"/>
                  </a:cubicBezTo>
                  <a:close/>
                  <a:moveTo>
                    <a:pt x="3451" y="0"/>
                  </a:moveTo>
                  <a:cubicBezTo>
                    <a:pt x="2816" y="0"/>
                    <a:pt x="2170" y="232"/>
                    <a:pt x="1642" y="750"/>
                  </a:cubicBezTo>
                  <a:cubicBezTo>
                    <a:pt x="1" y="2391"/>
                    <a:pt x="1156" y="5188"/>
                    <a:pt x="3466" y="5188"/>
                  </a:cubicBezTo>
                  <a:cubicBezTo>
                    <a:pt x="4895" y="5188"/>
                    <a:pt x="6050" y="4032"/>
                    <a:pt x="6080" y="2604"/>
                  </a:cubicBezTo>
                  <a:cubicBezTo>
                    <a:pt x="6080" y="1036"/>
                    <a:pt x="4792" y="0"/>
                    <a:pt x="3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2">
              <a:extLst>
                <a:ext uri="{FF2B5EF4-FFF2-40B4-BE49-F238E27FC236}">
                  <a16:creationId xmlns:a16="http://schemas.microsoft.com/office/drawing/2014/main" id="{40CC6AB2-C6E1-2671-0220-1B11DD146DFF}"/>
                </a:ext>
              </a:extLst>
            </p:cNvPr>
            <p:cNvSpPr/>
            <p:nvPr/>
          </p:nvSpPr>
          <p:spPr>
            <a:xfrm>
              <a:off x="2577381" y="701331"/>
              <a:ext cx="167063" cy="142306"/>
            </a:xfrm>
            <a:custGeom>
              <a:avLst/>
              <a:gdLst/>
              <a:ahLst/>
              <a:cxnLst/>
              <a:rect l="l" t="t" r="r" b="b"/>
              <a:pathLst>
                <a:path w="6080" h="5179" extrusionOk="0">
                  <a:moveTo>
                    <a:pt x="3466" y="376"/>
                  </a:moveTo>
                  <a:cubicBezTo>
                    <a:pt x="4712" y="376"/>
                    <a:pt x="5685" y="1379"/>
                    <a:pt x="5685" y="2594"/>
                  </a:cubicBezTo>
                  <a:cubicBezTo>
                    <a:pt x="5685" y="3934"/>
                    <a:pt x="4594" y="4813"/>
                    <a:pt x="3456" y="4813"/>
                  </a:cubicBezTo>
                  <a:cubicBezTo>
                    <a:pt x="2916" y="4813"/>
                    <a:pt x="2365" y="4615"/>
                    <a:pt x="1915" y="4175"/>
                  </a:cubicBezTo>
                  <a:cubicBezTo>
                    <a:pt x="517" y="2777"/>
                    <a:pt x="1520" y="376"/>
                    <a:pt x="3466" y="376"/>
                  </a:cubicBezTo>
                  <a:close/>
                  <a:moveTo>
                    <a:pt x="3469" y="0"/>
                  </a:moveTo>
                  <a:cubicBezTo>
                    <a:pt x="2828" y="0"/>
                    <a:pt x="2174" y="238"/>
                    <a:pt x="1642" y="771"/>
                  </a:cubicBezTo>
                  <a:cubicBezTo>
                    <a:pt x="1" y="2412"/>
                    <a:pt x="1156" y="5178"/>
                    <a:pt x="3466" y="5178"/>
                  </a:cubicBezTo>
                  <a:cubicBezTo>
                    <a:pt x="4894" y="5178"/>
                    <a:pt x="6080" y="4023"/>
                    <a:pt x="6080" y="2594"/>
                  </a:cubicBezTo>
                  <a:cubicBezTo>
                    <a:pt x="6080" y="1034"/>
                    <a:pt x="4803" y="0"/>
                    <a:pt x="3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2">
              <a:extLst>
                <a:ext uri="{FF2B5EF4-FFF2-40B4-BE49-F238E27FC236}">
                  <a16:creationId xmlns:a16="http://schemas.microsoft.com/office/drawing/2014/main" id="{18ED93FA-3B9B-360B-B8E3-544A6060457B}"/>
                </a:ext>
              </a:extLst>
            </p:cNvPr>
            <p:cNvSpPr/>
            <p:nvPr/>
          </p:nvSpPr>
          <p:spPr>
            <a:xfrm>
              <a:off x="2163130" y="3454110"/>
              <a:ext cx="166239" cy="142306"/>
            </a:xfrm>
            <a:custGeom>
              <a:avLst/>
              <a:gdLst/>
              <a:ahLst/>
              <a:cxnLst/>
              <a:rect l="l" t="t" r="r" b="b"/>
              <a:pathLst>
                <a:path w="6050" h="5179" extrusionOk="0">
                  <a:moveTo>
                    <a:pt x="3465" y="376"/>
                  </a:moveTo>
                  <a:cubicBezTo>
                    <a:pt x="4681" y="376"/>
                    <a:pt x="5684" y="1379"/>
                    <a:pt x="5684" y="2595"/>
                  </a:cubicBezTo>
                  <a:cubicBezTo>
                    <a:pt x="5684" y="3928"/>
                    <a:pt x="4605" y="4804"/>
                    <a:pt x="3474" y="4804"/>
                  </a:cubicBezTo>
                  <a:cubicBezTo>
                    <a:pt x="2928" y="4804"/>
                    <a:pt x="2370" y="4600"/>
                    <a:pt x="1915" y="4145"/>
                  </a:cubicBezTo>
                  <a:cubicBezTo>
                    <a:pt x="517" y="2778"/>
                    <a:pt x="1490" y="376"/>
                    <a:pt x="3465" y="376"/>
                  </a:cubicBezTo>
                  <a:close/>
                  <a:moveTo>
                    <a:pt x="3461" y="1"/>
                  </a:moveTo>
                  <a:cubicBezTo>
                    <a:pt x="2825" y="1"/>
                    <a:pt x="2174" y="239"/>
                    <a:pt x="1642" y="772"/>
                  </a:cubicBezTo>
                  <a:cubicBezTo>
                    <a:pt x="0" y="2382"/>
                    <a:pt x="1155" y="5179"/>
                    <a:pt x="3465" y="5179"/>
                  </a:cubicBezTo>
                  <a:cubicBezTo>
                    <a:pt x="4894" y="5179"/>
                    <a:pt x="6049" y="4024"/>
                    <a:pt x="6049" y="2595"/>
                  </a:cubicBezTo>
                  <a:cubicBezTo>
                    <a:pt x="6049" y="1034"/>
                    <a:pt x="4786" y="1"/>
                    <a:pt x="34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2">
              <a:extLst>
                <a:ext uri="{FF2B5EF4-FFF2-40B4-BE49-F238E27FC236}">
                  <a16:creationId xmlns:a16="http://schemas.microsoft.com/office/drawing/2014/main" id="{933F6BD6-75DC-9676-C9EC-E57F746D6788}"/>
                </a:ext>
              </a:extLst>
            </p:cNvPr>
            <p:cNvSpPr/>
            <p:nvPr/>
          </p:nvSpPr>
          <p:spPr>
            <a:xfrm>
              <a:off x="7489177" y="2238066"/>
              <a:ext cx="166239" cy="142306"/>
            </a:xfrm>
            <a:custGeom>
              <a:avLst/>
              <a:gdLst/>
              <a:ahLst/>
              <a:cxnLst/>
              <a:rect l="l" t="t" r="r" b="b"/>
              <a:pathLst>
                <a:path w="6050" h="5179" extrusionOk="0">
                  <a:moveTo>
                    <a:pt x="3466" y="376"/>
                  </a:moveTo>
                  <a:cubicBezTo>
                    <a:pt x="4682" y="376"/>
                    <a:pt x="5685" y="1379"/>
                    <a:pt x="5685" y="2595"/>
                  </a:cubicBezTo>
                  <a:cubicBezTo>
                    <a:pt x="5685" y="3928"/>
                    <a:pt x="4592" y="4804"/>
                    <a:pt x="3452" y="4804"/>
                  </a:cubicBezTo>
                  <a:cubicBezTo>
                    <a:pt x="2901" y="4804"/>
                    <a:pt x="2340" y="4600"/>
                    <a:pt x="1885" y="4145"/>
                  </a:cubicBezTo>
                  <a:cubicBezTo>
                    <a:pt x="487" y="2778"/>
                    <a:pt x="1490" y="376"/>
                    <a:pt x="3466" y="376"/>
                  </a:cubicBezTo>
                  <a:close/>
                  <a:moveTo>
                    <a:pt x="3439" y="1"/>
                  </a:moveTo>
                  <a:cubicBezTo>
                    <a:pt x="2798" y="1"/>
                    <a:pt x="2144" y="239"/>
                    <a:pt x="1612" y="772"/>
                  </a:cubicBezTo>
                  <a:cubicBezTo>
                    <a:pt x="1" y="2383"/>
                    <a:pt x="1156" y="5179"/>
                    <a:pt x="3466" y="5179"/>
                  </a:cubicBezTo>
                  <a:cubicBezTo>
                    <a:pt x="4894" y="5179"/>
                    <a:pt x="6049" y="4024"/>
                    <a:pt x="6049" y="2595"/>
                  </a:cubicBezTo>
                  <a:cubicBezTo>
                    <a:pt x="6049" y="1035"/>
                    <a:pt x="4773" y="1"/>
                    <a:pt x="3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2">
              <a:extLst>
                <a:ext uri="{FF2B5EF4-FFF2-40B4-BE49-F238E27FC236}">
                  <a16:creationId xmlns:a16="http://schemas.microsoft.com/office/drawing/2014/main" id="{F338B14E-A168-F441-71F5-9937420D44C6}"/>
                </a:ext>
              </a:extLst>
            </p:cNvPr>
            <p:cNvSpPr/>
            <p:nvPr/>
          </p:nvSpPr>
          <p:spPr>
            <a:xfrm>
              <a:off x="5526459" y="1081620"/>
              <a:ext cx="386718" cy="2332730"/>
            </a:xfrm>
            <a:custGeom>
              <a:avLst/>
              <a:gdLst/>
              <a:ahLst/>
              <a:cxnLst/>
              <a:rect l="l" t="t" r="r" b="b"/>
              <a:pathLst>
                <a:path w="14074" h="84896" extrusionOk="0">
                  <a:moveTo>
                    <a:pt x="1" y="1"/>
                  </a:moveTo>
                  <a:lnTo>
                    <a:pt x="1" y="84896"/>
                  </a:lnTo>
                  <a:lnTo>
                    <a:pt x="14074" y="76415"/>
                  </a:lnTo>
                  <a:lnTo>
                    <a:pt x="14074" y="848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2">
              <a:extLst>
                <a:ext uri="{FF2B5EF4-FFF2-40B4-BE49-F238E27FC236}">
                  <a16:creationId xmlns:a16="http://schemas.microsoft.com/office/drawing/2014/main" id="{488C6F06-5B75-F6DE-7336-1042C7F94998}"/>
                </a:ext>
              </a:extLst>
            </p:cNvPr>
            <p:cNvSpPr/>
            <p:nvPr/>
          </p:nvSpPr>
          <p:spPr>
            <a:xfrm>
              <a:off x="5520634" y="1071618"/>
              <a:ext cx="397572" cy="2351909"/>
            </a:xfrm>
            <a:custGeom>
              <a:avLst/>
              <a:gdLst/>
              <a:ahLst/>
              <a:cxnLst/>
              <a:rect l="l" t="t" r="r" b="b"/>
              <a:pathLst>
                <a:path w="14469" h="85594" extrusionOk="0">
                  <a:moveTo>
                    <a:pt x="395" y="699"/>
                  </a:moveTo>
                  <a:lnTo>
                    <a:pt x="14104" y="8936"/>
                  </a:lnTo>
                  <a:lnTo>
                    <a:pt x="14104" y="76658"/>
                  </a:lnTo>
                  <a:lnTo>
                    <a:pt x="395" y="84925"/>
                  </a:lnTo>
                  <a:lnTo>
                    <a:pt x="395" y="699"/>
                  </a:lnTo>
                  <a:close/>
                  <a:moveTo>
                    <a:pt x="0" y="0"/>
                  </a:moveTo>
                  <a:lnTo>
                    <a:pt x="0" y="85594"/>
                  </a:lnTo>
                  <a:lnTo>
                    <a:pt x="14377" y="76931"/>
                  </a:lnTo>
                  <a:lnTo>
                    <a:pt x="14468" y="76870"/>
                  </a:lnTo>
                  <a:lnTo>
                    <a:pt x="14468" y="875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2">
              <a:extLst>
                <a:ext uri="{FF2B5EF4-FFF2-40B4-BE49-F238E27FC236}">
                  <a16:creationId xmlns:a16="http://schemas.microsoft.com/office/drawing/2014/main" id="{E24E7548-874A-0F58-0A93-797E6834EEDC}"/>
                </a:ext>
              </a:extLst>
            </p:cNvPr>
            <p:cNvSpPr/>
            <p:nvPr/>
          </p:nvSpPr>
          <p:spPr>
            <a:xfrm>
              <a:off x="5553194" y="2651794"/>
              <a:ext cx="59324" cy="153709"/>
            </a:xfrm>
            <a:custGeom>
              <a:avLst/>
              <a:gdLst/>
              <a:ahLst/>
              <a:cxnLst/>
              <a:rect l="l" t="t" r="r" b="b"/>
              <a:pathLst>
                <a:path w="2159" h="5594" extrusionOk="0">
                  <a:moveTo>
                    <a:pt x="426" y="0"/>
                  </a:moveTo>
                  <a:cubicBezTo>
                    <a:pt x="183" y="0"/>
                    <a:pt x="0" y="183"/>
                    <a:pt x="0" y="426"/>
                  </a:cubicBezTo>
                  <a:lnTo>
                    <a:pt x="0" y="5137"/>
                  </a:lnTo>
                  <a:cubicBezTo>
                    <a:pt x="0" y="5381"/>
                    <a:pt x="183" y="5593"/>
                    <a:pt x="426" y="5593"/>
                  </a:cubicBezTo>
                  <a:lnTo>
                    <a:pt x="1703" y="5593"/>
                  </a:lnTo>
                  <a:cubicBezTo>
                    <a:pt x="1946" y="5593"/>
                    <a:pt x="2159" y="5381"/>
                    <a:pt x="2159" y="5137"/>
                  </a:cubicBezTo>
                  <a:lnTo>
                    <a:pt x="2159" y="426"/>
                  </a:lnTo>
                  <a:cubicBezTo>
                    <a:pt x="2159" y="183"/>
                    <a:pt x="1946" y="0"/>
                    <a:pt x="17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2">
              <a:extLst>
                <a:ext uri="{FF2B5EF4-FFF2-40B4-BE49-F238E27FC236}">
                  <a16:creationId xmlns:a16="http://schemas.microsoft.com/office/drawing/2014/main" id="{0BD840EB-5BB7-F396-2227-7A72000B980A}"/>
                </a:ext>
              </a:extLst>
            </p:cNvPr>
            <p:cNvSpPr/>
            <p:nvPr/>
          </p:nvSpPr>
          <p:spPr>
            <a:xfrm>
              <a:off x="5549842" y="2648442"/>
              <a:ext cx="66028" cy="160386"/>
            </a:xfrm>
            <a:custGeom>
              <a:avLst/>
              <a:gdLst/>
              <a:ahLst/>
              <a:cxnLst/>
              <a:rect l="l" t="t" r="r" b="b"/>
              <a:pathLst>
                <a:path w="2403" h="5837" extrusionOk="0">
                  <a:moveTo>
                    <a:pt x="1825" y="244"/>
                  </a:moveTo>
                  <a:cubicBezTo>
                    <a:pt x="2007" y="244"/>
                    <a:pt x="2159" y="366"/>
                    <a:pt x="2159" y="548"/>
                  </a:cubicBezTo>
                  <a:lnTo>
                    <a:pt x="2159" y="5259"/>
                  </a:lnTo>
                  <a:cubicBezTo>
                    <a:pt x="2159" y="5442"/>
                    <a:pt x="2007" y="5563"/>
                    <a:pt x="1825" y="5563"/>
                  </a:cubicBezTo>
                  <a:lnTo>
                    <a:pt x="548" y="5563"/>
                  </a:lnTo>
                  <a:cubicBezTo>
                    <a:pt x="366" y="5563"/>
                    <a:pt x="244" y="5442"/>
                    <a:pt x="244" y="5259"/>
                  </a:cubicBezTo>
                  <a:lnTo>
                    <a:pt x="244" y="548"/>
                  </a:lnTo>
                  <a:cubicBezTo>
                    <a:pt x="244" y="366"/>
                    <a:pt x="396" y="244"/>
                    <a:pt x="548" y="244"/>
                  </a:cubicBezTo>
                  <a:close/>
                  <a:moveTo>
                    <a:pt x="548" y="1"/>
                  </a:moveTo>
                  <a:cubicBezTo>
                    <a:pt x="244" y="1"/>
                    <a:pt x="1" y="244"/>
                    <a:pt x="1" y="548"/>
                  </a:cubicBezTo>
                  <a:lnTo>
                    <a:pt x="1" y="5259"/>
                  </a:lnTo>
                  <a:cubicBezTo>
                    <a:pt x="1" y="5563"/>
                    <a:pt x="244" y="5837"/>
                    <a:pt x="548" y="5837"/>
                  </a:cubicBezTo>
                  <a:lnTo>
                    <a:pt x="1825" y="5837"/>
                  </a:lnTo>
                  <a:cubicBezTo>
                    <a:pt x="2159" y="5837"/>
                    <a:pt x="2402" y="5563"/>
                    <a:pt x="2402" y="5259"/>
                  </a:cubicBezTo>
                  <a:lnTo>
                    <a:pt x="2402" y="548"/>
                  </a:lnTo>
                  <a:cubicBezTo>
                    <a:pt x="2402" y="244"/>
                    <a:pt x="2159" y="1"/>
                    <a:pt x="18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2">
              <a:extLst>
                <a:ext uri="{FF2B5EF4-FFF2-40B4-BE49-F238E27FC236}">
                  <a16:creationId xmlns:a16="http://schemas.microsoft.com/office/drawing/2014/main" id="{261D0E92-50C6-7D6D-6A72-B1231C057F24}"/>
                </a:ext>
              </a:extLst>
            </p:cNvPr>
            <p:cNvSpPr/>
            <p:nvPr/>
          </p:nvSpPr>
          <p:spPr>
            <a:xfrm>
              <a:off x="5530635" y="2644265"/>
              <a:ext cx="59324" cy="168739"/>
            </a:xfrm>
            <a:custGeom>
              <a:avLst/>
              <a:gdLst/>
              <a:ahLst/>
              <a:cxnLst/>
              <a:rect l="l" t="t" r="r" b="b"/>
              <a:pathLst>
                <a:path w="2159" h="6141" extrusionOk="0">
                  <a:moveTo>
                    <a:pt x="457" y="1"/>
                  </a:moveTo>
                  <a:cubicBezTo>
                    <a:pt x="214" y="1"/>
                    <a:pt x="1" y="183"/>
                    <a:pt x="1" y="426"/>
                  </a:cubicBezTo>
                  <a:lnTo>
                    <a:pt x="1" y="5685"/>
                  </a:lnTo>
                  <a:cubicBezTo>
                    <a:pt x="1" y="5928"/>
                    <a:pt x="214" y="6141"/>
                    <a:pt x="457" y="6141"/>
                  </a:cubicBezTo>
                  <a:lnTo>
                    <a:pt x="1733" y="6141"/>
                  </a:lnTo>
                  <a:cubicBezTo>
                    <a:pt x="1976" y="6141"/>
                    <a:pt x="2159" y="5928"/>
                    <a:pt x="2159" y="5685"/>
                  </a:cubicBezTo>
                  <a:lnTo>
                    <a:pt x="2159" y="426"/>
                  </a:lnTo>
                  <a:cubicBezTo>
                    <a:pt x="2159" y="183"/>
                    <a:pt x="1976"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2">
              <a:extLst>
                <a:ext uri="{FF2B5EF4-FFF2-40B4-BE49-F238E27FC236}">
                  <a16:creationId xmlns:a16="http://schemas.microsoft.com/office/drawing/2014/main" id="{85AB7F36-1B93-DF95-7E11-2FD66BE2C669}"/>
                </a:ext>
              </a:extLst>
            </p:cNvPr>
            <p:cNvSpPr/>
            <p:nvPr/>
          </p:nvSpPr>
          <p:spPr>
            <a:xfrm>
              <a:off x="5527311" y="2640089"/>
              <a:ext cx="66825" cy="176268"/>
            </a:xfrm>
            <a:custGeom>
              <a:avLst/>
              <a:gdLst/>
              <a:ahLst/>
              <a:cxnLst/>
              <a:rect l="l" t="t" r="r" b="b"/>
              <a:pathLst>
                <a:path w="2432" h="6415" extrusionOk="0">
                  <a:moveTo>
                    <a:pt x="1854" y="275"/>
                  </a:moveTo>
                  <a:cubicBezTo>
                    <a:pt x="2037" y="275"/>
                    <a:pt x="2158" y="396"/>
                    <a:pt x="2189" y="578"/>
                  </a:cubicBezTo>
                  <a:lnTo>
                    <a:pt x="2189" y="5867"/>
                  </a:lnTo>
                  <a:cubicBezTo>
                    <a:pt x="2158" y="6019"/>
                    <a:pt x="2037" y="6171"/>
                    <a:pt x="1854" y="6171"/>
                  </a:cubicBezTo>
                  <a:lnTo>
                    <a:pt x="578" y="6171"/>
                  </a:lnTo>
                  <a:cubicBezTo>
                    <a:pt x="395" y="6171"/>
                    <a:pt x="274" y="6019"/>
                    <a:pt x="274" y="5867"/>
                  </a:cubicBezTo>
                  <a:lnTo>
                    <a:pt x="274" y="578"/>
                  </a:lnTo>
                  <a:cubicBezTo>
                    <a:pt x="274" y="426"/>
                    <a:pt x="395" y="275"/>
                    <a:pt x="578" y="275"/>
                  </a:cubicBezTo>
                  <a:close/>
                  <a:moveTo>
                    <a:pt x="578" y="1"/>
                  </a:moveTo>
                  <a:cubicBezTo>
                    <a:pt x="274" y="1"/>
                    <a:pt x="0" y="275"/>
                    <a:pt x="0" y="578"/>
                  </a:cubicBezTo>
                  <a:lnTo>
                    <a:pt x="0" y="5867"/>
                  </a:lnTo>
                  <a:cubicBezTo>
                    <a:pt x="0" y="6171"/>
                    <a:pt x="274" y="6414"/>
                    <a:pt x="578" y="6414"/>
                  </a:cubicBezTo>
                  <a:lnTo>
                    <a:pt x="1854" y="6414"/>
                  </a:lnTo>
                  <a:cubicBezTo>
                    <a:pt x="2158" y="6414"/>
                    <a:pt x="2432" y="6171"/>
                    <a:pt x="2432" y="5837"/>
                  </a:cubicBezTo>
                  <a:lnTo>
                    <a:pt x="2432" y="578"/>
                  </a:lnTo>
                  <a:cubicBezTo>
                    <a:pt x="2432" y="275"/>
                    <a:pt x="2158" y="1"/>
                    <a:pt x="18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2">
              <a:extLst>
                <a:ext uri="{FF2B5EF4-FFF2-40B4-BE49-F238E27FC236}">
                  <a16:creationId xmlns:a16="http://schemas.microsoft.com/office/drawing/2014/main" id="{E4CABABB-A741-BD65-EEEE-BF9845A0319C}"/>
                </a:ext>
              </a:extLst>
            </p:cNvPr>
            <p:cNvSpPr/>
            <p:nvPr/>
          </p:nvSpPr>
          <p:spPr>
            <a:xfrm>
              <a:off x="5641727" y="2651794"/>
              <a:ext cx="59324" cy="153709"/>
            </a:xfrm>
            <a:custGeom>
              <a:avLst/>
              <a:gdLst/>
              <a:ahLst/>
              <a:cxnLst/>
              <a:rect l="l" t="t" r="r" b="b"/>
              <a:pathLst>
                <a:path w="2159" h="5594" extrusionOk="0">
                  <a:moveTo>
                    <a:pt x="426" y="0"/>
                  </a:moveTo>
                  <a:cubicBezTo>
                    <a:pt x="183" y="0"/>
                    <a:pt x="0" y="183"/>
                    <a:pt x="0" y="426"/>
                  </a:cubicBezTo>
                  <a:lnTo>
                    <a:pt x="0" y="5137"/>
                  </a:lnTo>
                  <a:cubicBezTo>
                    <a:pt x="0" y="5381"/>
                    <a:pt x="183" y="5593"/>
                    <a:pt x="426" y="5593"/>
                  </a:cubicBezTo>
                  <a:lnTo>
                    <a:pt x="1703" y="5593"/>
                  </a:lnTo>
                  <a:cubicBezTo>
                    <a:pt x="1946" y="5593"/>
                    <a:pt x="2158" y="5381"/>
                    <a:pt x="2158" y="5137"/>
                  </a:cubicBezTo>
                  <a:lnTo>
                    <a:pt x="2158" y="426"/>
                  </a:lnTo>
                  <a:cubicBezTo>
                    <a:pt x="2158" y="183"/>
                    <a:pt x="1946" y="0"/>
                    <a:pt x="17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2">
              <a:extLst>
                <a:ext uri="{FF2B5EF4-FFF2-40B4-BE49-F238E27FC236}">
                  <a16:creationId xmlns:a16="http://schemas.microsoft.com/office/drawing/2014/main" id="{8E9C7B37-A626-3295-1C1F-47BC6D4FB755}"/>
                </a:ext>
              </a:extLst>
            </p:cNvPr>
            <p:cNvSpPr/>
            <p:nvPr/>
          </p:nvSpPr>
          <p:spPr>
            <a:xfrm>
              <a:off x="5637550" y="2648442"/>
              <a:ext cx="66853" cy="160386"/>
            </a:xfrm>
            <a:custGeom>
              <a:avLst/>
              <a:gdLst/>
              <a:ahLst/>
              <a:cxnLst/>
              <a:rect l="l" t="t" r="r" b="b"/>
              <a:pathLst>
                <a:path w="2433" h="5837" extrusionOk="0">
                  <a:moveTo>
                    <a:pt x="1855" y="244"/>
                  </a:moveTo>
                  <a:cubicBezTo>
                    <a:pt x="2037" y="244"/>
                    <a:pt x="2189" y="366"/>
                    <a:pt x="2189" y="548"/>
                  </a:cubicBezTo>
                  <a:lnTo>
                    <a:pt x="2189" y="5259"/>
                  </a:lnTo>
                  <a:cubicBezTo>
                    <a:pt x="2189" y="5442"/>
                    <a:pt x="2037" y="5563"/>
                    <a:pt x="1855" y="5563"/>
                  </a:cubicBezTo>
                  <a:lnTo>
                    <a:pt x="578" y="5563"/>
                  </a:lnTo>
                  <a:cubicBezTo>
                    <a:pt x="396" y="5563"/>
                    <a:pt x="274" y="5442"/>
                    <a:pt x="274" y="5259"/>
                  </a:cubicBezTo>
                  <a:lnTo>
                    <a:pt x="274" y="548"/>
                  </a:lnTo>
                  <a:cubicBezTo>
                    <a:pt x="274" y="366"/>
                    <a:pt x="396" y="244"/>
                    <a:pt x="578" y="244"/>
                  </a:cubicBezTo>
                  <a:close/>
                  <a:moveTo>
                    <a:pt x="578" y="1"/>
                  </a:moveTo>
                  <a:cubicBezTo>
                    <a:pt x="274" y="1"/>
                    <a:pt x="31" y="244"/>
                    <a:pt x="31" y="548"/>
                  </a:cubicBezTo>
                  <a:lnTo>
                    <a:pt x="31" y="5259"/>
                  </a:lnTo>
                  <a:cubicBezTo>
                    <a:pt x="0" y="5563"/>
                    <a:pt x="274" y="5837"/>
                    <a:pt x="578" y="5837"/>
                  </a:cubicBezTo>
                  <a:lnTo>
                    <a:pt x="1855" y="5837"/>
                  </a:lnTo>
                  <a:cubicBezTo>
                    <a:pt x="2159" y="5837"/>
                    <a:pt x="2432" y="5563"/>
                    <a:pt x="2432" y="5259"/>
                  </a:cubicBezTo>
                  <a:lnTo>
                    <a:pt x="2432" y="548"/>
                  </a:lnTo>
                  <a:cubicBezTo>
                    <a:pt x="2432" y="244"/>
                    <a:pt x="2159" y="1"/>
                    <a:pt x="18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2">
              <a:extLst>
                <a:ext uri="{FF2B5EF4-FFF2-40B4-BE49-F238E27FC236}">
                  <a16:creationId xmlns:a16="http://schemas.microsoft.com/office/drawing/2014/main" id="{6C591C9B-8925-E583-BA6B-B32B547DF0A1}"/>
                </a:ext>
              </a:extLst>
            </p:cNvPr>
            <p:cNvSpPr/>
            <p:nvPr/>
          </p:nvSpPr>
          <p:spPr>
            <a:xfrm>
              <a:off x="5619168" y="2644265"/>
              <a:ext cx="59324" cy="168739"/>
            </a:xfrm>
            <a:custGeom>
              <a:avLst/>
              <a:gdLst/>
              <a:ahLst/>
              <a:cxnLst/>
              <a:rect l="l" t="t" r="r" b="b"/>
              <a:pathLst>
                <a:path w="2159" h="6141" extrusionOk="0">
                  <a:moveTo>
                    <a:pt x="457" y="1"/>
                  </a:moveTo>
                  <a:cubicBezTo>
                    <a:pt x="183" y="1"/>
                    <a:pt x="1" y="183"/>
                    <a:pt x="1" y="426"/>
                  </a:cubicBezTo>
                  <a:lnTo>
                    <a:pt x="1" y="5685"/>
                  </a:lnTo>
                  <a:cubicBezTo>
                    <a:pt x="1" y="5928"/>
                    <a:pt x="183" y="6141"/>
                    <a:pt x="457" y="6141"/>
                  </a:cubicBezTo>
                  <a:lnTo>
                    <a:pt x="1733" y="6141"/>
                  </a:lnTo>
                  <a:cubicBezTo>
                    <a:pt x="1976" y="6141"/>
                    <a:pt x="2159" y="5928"/>
                    <a:pt x="2159" y="5685"/>
                  </a:cubicBezTo>
                  <a:lnTo>
                    <a:pt x="2159" y="426"/>
                  </a:lnTo>
                  <a:cubicBezTo>
                    <a:pt x="2159" y="183"/>
                    <a:pt x="1976"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2">
              <a:extLst>
                <a:ext uri="{FF2B5EF4-FFF2-40B4-BE49-F238E27FC236}">
                  <a16:creationId xmlns:a16="http://schemas.microsoft.com/office/drawing/2014/main" id="{512FF808-EE64-807B-62C4-C6C8E448ED5B}"/>
                </a:ext>
              </a:extLst>
            </p:cNvPr>
            <p:cNvSpPr/>
            <p:nvPr/>
          </p:nvSpPr>
          <p:spPr>
            <a:xfrm>
              <a:off x="5615843" y="2640089"/>
              <a:ext cx="66001" cy="176268"/>
            </a:xfrm>
            <a:custGeom>
              <a:avLst/>
              <a:gdLst/>
              <a:ahLst/>
              <a:cxnLst/>
              <a:rect l="l" t="t" r="r" b="b"/>
              <a:pathLst>
                <a:path w="2402" h="6415" extrusionOk="0">
                  <a:moveTo>
                    <a:pt x="1854" y="275"/>
                  </a:moveTo>
                  <a:cubicBezTo>
                    <a:pt x="2006" y="275"/>
                    <a:pt x="2158" y="396"/>
                    <a:pt x="2158" y="578"/>
                  </a:cubicBezTo>
                  <a:lnTo>
                    <a:pt x="2158" y="5867"/>
                  </a:lnTo>
                  <a:cubicBezTo>
                    <a:pt x="2158" y="6019"/>
                    <a:pt x="2006" y="6171"/>
                    <a:pt x="1854" y="6171"/>
                  </a:cubicBezTo>
                  <a:lnTo>
                    <a:pt x="578" y="6171"/>
                  </a:lnTo>
                  <a:cubicBezTo>
                    <a:pt x="395" y="6171"/>
                    <a:pt x="243" y="6019"/>
                    <a:pt x="243" y="5867"/>
                  </a:cubicBezTo>
                  <a:lnTo>
                    <a:pt x="243" y="578"/>
                  </a:lnTo>
                  <a:cubicBezTo>
                    <a:pt x="243" y="426"/>
                    <a:pt x="395" y="275"/>
                    <a:pt x="578" y="275"/>
                  </a:cubicBezTo>
                  <a:close/>
                  <a:moveTo>
                    <a:pt x="578" y="1"/>
                  </a:moveTo>
                  <a:cubicBezTo>
                    <a:pt x="243" y="1"/>
                    <a:pt x="0" y="275"/>
                    <a:pt x="0" y="578"/>
                  </a:cubicBezTo>
                  <a:lnTo>
                    <a:pt x="0" y="5867"/>
                  </a:lnTo>
                  <a:cubicBezTo>
                    <a:pt x="0" y="6171"/>
                    <a:pt x="243" y="6414"/>
                    <a:pt x="578" y="6414"/>
                  </a:cubicBezTo>
                  <a:lnTo>
                    <a:pt x="1854" y="6414"/>
                  </a:lnTo>
                  <a:cubicBezTo>
                    <a:pt x="2158" y="6414"/>
                    <a:pt x="2401" y="6141"/>
                    <a:pt x="2401" y="5837"/>
                  </a:cubicBezTo>
                  <a:lnTo>
                    <a:pt x="2401" y="578"/>
                  </a:lnTo>
                  <a:cubicBezTo>
                    <a:pt x="2401" y="275"/>
                    <a:pt x="2158" y="1"/>
                    <a:pt x="18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2">
              <a:extLst>
                <a:ext uri="{FF2B5EF4-FFF2-40B4-BE49-F238E27FC236}">
                  <a16:creationId xmlns:a16="http://schemas.microsoft.com/office/drawing/2014/main" id="{429B3A45-D87A-D132-02D3-A8774767A00B}"/>
                </a:ext>
              </a:extLst>
            </p:cNvPr>
            <p:cNvSpPr/>
            <p:nvPr/>
          </p:nvSpPr>
          <p:spPr>
            <a:xfrm>
              <a:off x="5729408" y="2651794"/>
              <a:ext cx="59351" cy="153709"/>
            </a:xfrm>
            <a:custGeom>
              <a:avLst/>
              <a:gdLst/>
              <a:ahLst/>
              <a:cxnLst/>
              <a:rect l="l" t="t" r="r" b="b"/>
              <a:pathLst>
                <a:path w="2160" h="5594" extrusionOk="0">
                  <a:moveTo>
                    <a:pt x="457" y="0"/>
                  </a:moveTo>
                  <a:cubicBezTo>
                    <a:pt x="214" y="0"/>
                    <a:pt x="1" y="183"/>
                    <a:pt x="1" y="426"/>
                  </a:cubicBezTo>
                  <a:lnTo>
                    <a:pt x="1" y="5137"/>
                  </a:lnTo>
                  <a:cubicBezTo>
                    <a:pt x="1" y="5381"/>
                    <a:pt x="214" y="5593"/>
                    <a:pt x="457" y="5593"/>
                  </a:cubicBezTo>
                  <a:lnTo>
                    <a:pt x="1734" y="5593"/>
                  </a:lnTo>
                  <a:cubicBezTo>
                    <a:pt x="1977" y="5593"/>
                    <a:pt x="2159" y="5381"/>
                    <a:pt x="2159" y="5137"/>
                  </a:cubicBezTo>
                  <a:lnTo>
                    <a:pt x="2159" y="426"/>
                  </a:lnTo>
                  <a:cubicBezTo>
                    <a:pt x="2159" y="183"/>
                    <a:pt x="1977" y="0"/>
                    <a:pt x="17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2">
              <a:extLst>
                <a:ext uri="{FF2B5EF4-FFF2-40B4-BE49-F238E27FC236}">
                  <a16:creationId xmlns:a16="http://schemas.microsoft.com/office/drawing/2014/main" id="{DDC995BC-EBE7-681C-6FE9-8AA00BF8C40B}"/>
                </a:ext>
              </a:extLst>
            </p:cNvPr>
            <p:cNvSpPr/>
            <p:nvPr/>
          </p:nvSpPr>
          <p:spPr>
            <a:xfrm>
              <a:off x="5726083" y="2648442"/>
              <a:ext cx="66001" cy="160386"/>
            </a:xfrm>
            <a:custGeom>
              <a:avLst/>
              <a:gdLst/>
              <a:ahLst/>
              <a:cxnLst/>
              <a:rect l="l" t="t" r="r" b="b"/>
              <a:pathLst>
                <a:path w="2402" h="5837" extrusionOk="0">
                  <a:moveTo>
                    <a:pt x="1855" y="244"/>
                  </a:moveTo>
                  <a:cubicBezTo>
                    <a:pt x="2006" y="244"/>
                    <a:pt x="2158" y="366"/>
                    <a:pt x="2158" y="548"/>
                  </a:cubicBezTo>
                  <a:lnTo>
                    <a:pt x="2158" y="5259"/>
                  </a:lnTo>
                  <a:cubicBezTo>
                    <a:pt x="2158" y="5442"/>
                    <a:pt x="2006" y="5563"/>
                    <a:pt x="1855" y="5563"/>
                  </a:cubicBezTo>
                  <a:lnTo>
                    <a:pt x="547" y="5563"/>
                  </a:lnTo>
                  <a:cubicBezTo>
                    <a:pt x="396" y="5563"/>
                    <a:pt x="244" y="5442"/>
                    <a:pt x="244" y="5259"/>
                  </a:cubicBezTo>
                  <a:lnTo>
                    <a:pt x="244" y="548"/>
                  </a:lnTo>
                  <a:cubicBezTo>
                    <a:pt x="244" y="366"/>
                    <a:pt x="396" y="244"/>
                    <a:pt x="547" y="244"/>
                  </a:cubicBezTo>
                  <a:close/>
                  <a:moveTo>
                    <a:pt x="547" y="1"/>
                  </a:moveTo>
                  <a:cubicBezTo>
                    <a:pt x="244" y="1"/>
                    <a:pt x="0" y="244"/>
                    <a:pt x="0" y="548"/>
                  </a:cubicBezTo>
                  <a:lnTo>
                    <a:pt x="0" y="5259"/>
                  </a:lnTo>
                  <a:cubicBezTo>
                    <a:pt x="0" y="5563"/>
                    <a:pt x="244" y="5837"/>
                    <a:pt x="547" y="5837"/>
                  </a:cubicBezTo>
                  <a:lnTo>
                    <a:pt x="1855" y="5837"/>
                  </a:lnTo>
                  <a:cubicBezTo>
                    <a:pt x="2158" y="5837"/>
                    <a:pt x="2402" y="5563"/>
                    <a:pt x="2402" y="5259"/>
                  </a:cubicBezTo>
                  <a:lnTo>
                    <a:pt x="2402" y="548"/>
                  </a:lnTo>
                  <a:cubicBezTo>
                    <a:pt x="2402" y="244"/>
                    <a:pt x="2158" y="1"/>
                    <a:pt x="18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2">
              <a:extLst>
                <a:ext uri="{FF2B5EF4-FFF2-40B4-BE49-F238E27FC236}">
                  <a16:creationId xmlns:a16="http://schemas.microsoft.com/office/drawing/2014/main" id="{C43A2531-2E25-B072-A56C-C1A1CFE32D8A}"/>
                </a:ext>
              </a:extLst>
            </p:cNvPr>
            <p:cNvSpPr/>
            <p:nvPr/>
          </p:nvSpPr>
          <p:spPr>
            <a:xfrm>
              <a:off x="5707700" y="2644265"/>
              <a:ext cx="59324" cy="168739"/>
            </a:xfrm>
            <a:custGeom>
              <a:avLst/>
              <a:gdLst/>
              <a:ahLst/>
              <a:cxnLst/>
              <a:rect l="l" t="t" r="r" b="b"/>
              <a:pathLst>
                <a:path w="2159" h="6141" extrusionOk="0">
                  <a:moveTo>
                    <a:pt x="426" y="1"/>
                  </a:moveTo>
                  <a:cubicBezTo>
                    <a:pt x="183" y="1"/>
                    <a:pt x="1" y="183"/>
                    <a:pt x="1" y="426"/>
                  </a:cubicBezTo>
                  <a:lnTo>
                    <a:pt x="1" y="5685"/>
                  </a:lnTo>
                  <a:cubicBezTo>
                    <a:pt x="1" y="5928"/>
                    <a:pt x="183" y="6141"/>
                    <a:pt x="426" y="6141"/>
                  </a:cubicBezTo>
                  <a:lnTo>
                    <a:pt x="1703" y="6141"/>
                  </a:lnTo>
                  <a:cubicBezTo>
                    <a:pt x="1946" y="6141"/>
                    <a:pt x="2159" y="5928"/>
                    <a:pt x="2159" y="5685"/>
                  </a:cubicBezTo>
                  <a:lnTo>
                    <a:pt x="2159" y="426"/>
                  </a:lnTo>
                  <a:cubicBezTo>
                    <a:pt x="2159" y="183"/>
                    <a:pt x="1946" y="1"/>
                    <a:pt x="1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2">
              <a:extLst>
                <a:ext uri="{FF2B5EF4-FFF2-40B4-BE49-F238E27FC236}">
                  <a16:creationId xmlns:a16="http://schemas.microsoft.com/office/drawing/2014/main" id="{2329B296-15A3-5F14-AAE8-93372BB24170}"/>
                </a:ext>
              </a:extLst>
            </p:cNvPr>
            <p:cNvSpPr/>
            <p:nvPr/>
          </p:nvSpPr>
          <p:spPr>
            <a:xfrm>
              <a:off x="5704376" y="2640089"/>
              <a:ext cx="66001" cy="176268"/>
            </a:xfrm>
            <a:custGeom>
              <a:avLst/>
              <a:gdLst/>
              <a:ahLst/>
              <a:cxnLst/>
              <a:rect l="l" t="t" r="r" b="b"/>
              <a:pathLst>
                <a:path w="2402" h="6415" extrusionOk="0">
                  <a:moveTo>
                    <a:pt x="1824" y="275"/>
                  </a:moveTo>
                  <a:cubicBezTo>
                    <a:pt x="2006" y="275"/>
                    <a:pt x="2158" y="396"/>
                    <a:pt x="2158" y="578"/>
                  </a:cubicBezTo>
                  <a:lnTo>
                    <a:pt x="2158" y="5867"/>
                  </a:lnTo>
                  <a:cubicBezTo>
                    <a:pt x="2158" y="6019"/>
                    <a:pt x="2006" y="6171"/>
                    <a:pt x="1824" y="6171"/>
                  </a:cubicBezTo>
                  <a:lnTo>
                    <a:pt x="547" y="6171"/>
                  </a:lnTo>
                  <a:cubicBezTo>
                    <a:pt x="395" y="6171"/>
                    <a:pt x="243" y="6019"/>
                    <a:pt x="243" y="5867"/>
                  </a:cubicBezTo>
                  <a:lnTo>
                    <a:pt x="243" y="578"/>
                  </a:lnTo>
                  <a:cubicBezTo>
                    <a:pt x="243" y="426"/>
                    <a:pt x="395" y="275"/>
                    <a:pt x="547" y="275"/>
                  </a:cubicBezTo>
                  <a:close/>
                  <a:moveTo>
                    <a:pt x="547" y="1"/>
                  </a:moveTo>
                  <a:cubicBezTo>
                    <a:pt x="243" y="1"/>
                    <a:pt x="0" y="275"/>
                    <a:pt x="0" y="578"/>
                  </a:cubicBezTo>
                  <a:lnTo>
                    <a:pt x="0" y="5867"/>
                  </a:lnTo>
                  <a:cubicBezTo>
                    <a:pt x="0" y="6171"/>
                    <a:pt x="243" y="6414"/>
                    <a:pt x="547" y="6414"/>
                  </a:cubicBezTo>
                  <a:lnTo>
                    <a:pt x="1824" y="6414"/>
                  </a:lnTo>
                  <a:cubicBezTo>
                    <a:pt x="2158" y="6414"/>
                    <a:pt x="2401" y="6141"/>
                    <a:pt x="2401" y="5837"/>
                  </a:cubicBezTo>
                  <a:lnTo>
                    <a:pt x="2401" y="578"/>
                  </a:lnTo>
                  <a:cubicBezTo>
                    <a:pt x="2401" y="275"/>
                    <a:pt x="2158" y="1"/>
                    <a:pt x="18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2">
              <a:extLst>
                <a:ext uri="{FF2B5EF4-FFF2-40B4-BE49-F238E27FC236}">
                  <a16:creationId xmlns:a16="http://schemas.microsoft.com/office/drawing/2014/main" id="{AA1599BC-3141-01C1-6DDC-DC2B2B4E09AA}"/>
                </a:ext>
              </a:extLst>
            </p:cNvPr>
            <p:cNvSpPr/>
            <p:nvPr/>
          </p:nvSpPr>
          <p:spPr>
            <a:xfrm>
              <a:off x="5817940" y="2651794"/>
              <a:ext cx="59324" cy="153709"/>
            </a:xfrm>
            <a:custGeom>
              <a:avLst/>
              <a:gdLst/>
              <a:ahLst/>
              <a:cxnLst/>
              <a:rect l="l" t="t" r="r" b="b"/>
              <a:pathLst>
                <a:path w="2159" h="5594" extrusionOk="0">
                  <a:moveTo>
                    <a:pt x="457" y="0"/>
                  </a:moveTo>
                  <a:cubicBezTo>
                    <a:pt x="214" y="0"/>
                    <a:pt x="1" y="183"/>
                    <a:pt x="1" y="426"/>
                  </a:cubicBezTo>
                  <a:lnTo>
                    <a:pt x="1" y="5137"/>
                  </a:lnTo>
                  <a:cubicBezTo>
                    <a:pt x="1" y="5381"/>
                    <a:pt x="214" y="5593"/>
                    <a:pt x="457" y="5593"/>
                  </a:cubicBezTo>
                  <a:lnTo>
                    <a:pt x="1733" y="5593"/>
                  </a:lnTo>
                  <a:cubicBezTo>
                    <a:pt x="1977" y="5593"/>
                    <a:pt x="2159" y="5381"/>
                    <a:pt x="2159" y="5137"/>
                  </a:cubicBezTo>
                  <a:lnTo>
                    <a:pt x="2159" y="426"/>
                  </a:lnTo>
                  <a:cubicBezTo>
                    <a:pt x="2159" y="183"/>
                    <a:pt x="1977" y="0"/>
                    <a:pt x="1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2">
              <a:extLst>
                <a:ext uri="{FF2B5EF4-FFF2-40B4-BE49-F238E27FC236}">
                  <a16:creationId xmlns:a16="http://schemas.microsoft.com/office/drawing/2014/main" id="{EDF5A8B4-0F3F-B97E-55F5-55B2AD614009}"/>
                </a:ext>
              </a:extLst>
            </p:cNvPr>
            <p:cNvSpPr/>
            <p:nvPr/>
          </p:nvSpPr>
          <p:spPr>
            <a:xfrm>
              <a:off x="5814615" y="2648442"/>
              <a:ext cx="66001" cy="160386"/>
            </a:xfrm>
            <a:custGeom>
              <a:avLst/>
              <a:gdLst/>
              <a:ahLst/>
              <a:cxnLst/>
              <a:rect l="l" t="t" r="r" b="b"/>
              <a:pathLst>
                <a:path w="2402" h="5837" extrusionOk="0">
                  <a:moveTo>
                    <a:pt x="1854" y="244"/>
                  </a:moveTo>
                  <a:cubicBezTo>
                    <a:pt x="2006" y="244"/>
                    <a:pt x="2158" y="366"/>
                    <a:pt x="2158" y="548"/>
                  </a:cubicBezTo>
                  <a:lnTo>
                    <a:pt x="2158" y="5259"/>
                  </a:lnTo>
                  <a:cubicBezTo>
                    <a:pt x="2158" y="5442"/>
                    <a:pt x="2037" y="5563"/>
                    <a:pt x="1854" y="5563"/>
                  </a:cubicBezTo>
                  <a:lnTo>
                    <a:pt x="578" y="5563"/>
                  </a:lnTo>
                  <a:cubicBezTo>
                    <a:pt x="395" y="5563"/>
                    <a:pt x="243" y="5442"/>
                    <a:pt x="243" y="5259"/>
                  </a:cubicBezTo>
                  <a:lnTo>
                    <a:pt x="243" y="548"/>
                  </a:lnTo>
                  <a:cubicBezTo>
                    <a:pt x="243" y="366"/>
                    <a:pt x="395" y="244"/>
                    <a:pt x="578" y="244"/>
                  </a:cubicBezTo>
                  <a:close/>
                  <a:moveTo>
                    <a:pt x="578" y="1"/>
                  </a:moveTo>
                  <a:cubicBezTo>
                    <a:pt x="243" y="1"/>
                    <a:pt x="0" y="244"/>
                    <a:pt x="0" y="548"/>
                  </a:cubicBezTo>
                  <a:lnTo>
                    <a:pt x="0" y="5259"/>
                  </a:lnTo>
                  <a:cubicBezTo>
                    <a:pt x="0" y="5563"/>
                    <a:pt x="243" y="5837"/>
                    <a:pt x="578" y="5837"/>
                  </a:cubicBezTo>
                  <a:lnTo>
                    <a:pt x="1854" y="5837"/>
                  </a:lnTo>
                  <a:cubicBezTo>
                    <a:pt x="2158" y="5837"/>
                    <a:pt x="2402" y="5563"/>
                    <a:pt x="2402" y="5259"/>
                  </a:cubicBezTo>
                  <a:lnTo>
                    <a:pt x="2402" y="548"/>
                  </a:lnTo>
                  <a:cubicBezTo>
                    <a:pt x="2402" y="244"/>
                    <a:pt x="2158" y="1"/>
                    <a:pt x="18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2">
              <a:extLst>
                <a:ext uri="{FF2B5EF4-FFF2-40B4-BE49-F238E27FC236}">
                  <a16:creationId xmlns:a16="http://schemas.microsoft.com/office/drawing/2014/main" id="{01F889B3-3E16-F7EF-FD52-CE76B656669D}"/>
                </a:ext>
              </a:extLst>
            </p:cNvPr>
            <p:cNvSpPr/>
            <p:nvPr/>
          </p:nvSpPr>
          <p:spPr>
            <a:xfrm>
              <a:off x="5795409" y="2644265"/>
              <a:ext cx="59324" cy="168739"/>
            </a:xfrm>
            <a:custGeom>
              <a:avLst/>
              <a:gdLst/>
              <a:ahLst/>
              <a:cxnLst/>
              <a:rect l="l" t="t" r="r" b="b"/>
              <a:pathLst>
                <a:path w="2159" h="6141" extrusionOk="0">
                  <a:moveTo>
                    <a:pt x="456" y="1"/>
                  </a:moveTo>
                  <a:cubicBezTo>
                    <a:pt x="213" y="1"/>
                    <a:pt x="0" y="183"/>
                    <a:pt x="0" y="426"/>
                  </a:cubicBezTo>
                  <a:lnTo>
                    <a:pt x="0" y="5685"/>
                  </a:lnTo>
                  <a:cubicBezTo>
                    <a:pt x="0" y="5928"/>
                    <a:pt x="213" y="6141"/>
                    <a:pt x="456" y="6141"/>
                  </a:cubicBezTo>
                  <a:lnTo>
                    <a:pt x="1733" y="6141"/>
                  </a:lnTo>
                  <a:cubicBezTo>
                    <a:pt x="1976" y="6141"/>
                    <a:pt x="2158" y="5928"/>
                    <a:pt x="2158" y="5685"/>
                  </a:cubicBezTo>
                  <a:lnTo>
                    <a:pt x="2158" y="426"/>
                  </a:lnTo>
                  <a:cubicBezTo>
                    <a:pt x="2158" y="183"/>
                    <a:pt x="1976"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2">
              <a:extLst>
                <a:ext uri="{FF2B5EF4-FFF2-40B4-BE49-F238E27FC236}">
                  <a16:creationId xmlns:a16="http://schemas.microsoft.com/office/drawing/2014/main" id="{1EEB66A8-5E6C-508B-CB9F-94A319CDB61D}"/>
                </a:ext>
              </a:extLst>
            </p:cNvPr>
            <p:cNvSpPr/>
            <p:nvPr/>
          </p:nvSpPr>
          <p:spPr>
            <a:xfrm>
              <a:off x="5792908" y="2640089"/>
              <a:ext cx="66001" cy="176268"/>
            </a:xfrm>
            <a:custGeom>
              <a:avLst/>
              <a:gdLst/>
              <a:ahLst/>
              <a:cxnLst/>
              <a:rect l="l" t="t" r="r" b="b"/>
              <a:pathLst>
                <a:path w="2402" h="6415" extrusionOk="0">
                  <a:moveTo>
                    <a:pt x="1824" y="275"/>
                  </a:moveTo>
                  <a:cubicBezTo>
                    <a:pt x="2006" y="275"/>
                    <a:pt x="2158" y="396"/>
                    <a:pt x="2158" y="578"/>
                  </a:cubicBezTo>
                  <a:lnTo>
                    <a:pt x="2158" y="5837"/>
                  </a:lnTo>
                  <a:cubicBezTo>
                    <a:pt x="2158" y="6019"/>
                    <a:pt x="2006" y="6141"/>
                    <a:pt x="1824" y="6171"/>
                  </a:cubicBezTo>
                  <a:lnTo>
                    <a:pt x="547" y="6171"/>
                  </a:lnTo>
                  <a:cubicBezTo>
                    <a:pt x="365" y="6171"/>
                    <a:pt x="243" y="6019"/>
                    <a:pt x="243" y="5837"/>
                  </a:cubicBezTo>
                  <a:lnTo>
                    <a:pt x="243" y="578"/>
                  </a:lnTo>
                  <a:cubicBezTo>
                    <a:pt x="243" y="396"/>
                    <a:pt x="365" y="275"/>
                    <a:pt x="547" y="275"/>
                  </a:cubicBezTo>
                  <a:close/>
                  <a:moveTo>
                    <a:pt x="547" y="1"/>
                  </a:moveTo>
                  <a:cubicBezTo>
                    <a:pt x="243" y="1"/>
                    <a:pt x="0" y="275"/>
                    <a:pt x="0" y="578"/>
                  </a:cubicBezTo>
                  <a:lnTo>
                    <a:pt x="0" y="5867"/>
                  </a:lnTo>
                  <a:cubicBezTo>
                    <a:pt x="0" y="6171"/>
                    <a:pt x="243" y="6414"/>
                    <a:pt x="547" y="6414"/>
                  </a:cubicBezTo>
                  <a:lnTo>
                    <a:pt x="1824" y="6414"/>
                  </a:lnTo>
                  <a:cubicBezTo>
                    <a:pt x="2128" y="6414"/>
                    <a:pt x="2401" y="6141"/>
                    <a:pt x="2401" y="5837"/>
                  </a:cubicBezTo>
                  <a:lnTo>
                    <a:pt x="2401" y="578"/>
                  </a:lnTo>
                  <a:cubicBezTo>
                    <a:pt x="2401" y="275"/>
                    <a:pt x="2128" y="1"/>
                    <a:pt x="18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2">
              <a:extLst>
                <a:ext uri="{FF2B5EF4-FFF2-40B4-BE49-F238E27FC236}">
                  <a16:creationId xmlns:a16="http://schemas.microsoft.com/office/drawing/2014/main" id="{BE9A1BC6-836D-5416-1DA0-95EE50551926}"/>
                </a:ext>
              </a:extLst>
            </p:cNvPr>
            <p:cNvSpPr/>
            <p:nvPr/>
          </p:nvSpPr>
          <p:spPr>
            <a:xfrm>
              <a:off x="5906473" y="2651794"/>
              <a:ext cx="59324" cy="153709"/>
            </a:xfrm>
            <a:custGeom>
              <a:avLst/>
              <a:gdLst/>
              <a:ahLst/>
              <a:cxnLst/>
              <a:rect l="l" t="t" r="r" b="b"/>
              <a:pathLst>
                <a:path w="2159" h="5594" extrusionOk="0">
                  <a:moveTo>
                    <a:pt x="457" y="0"/>
                  </a:moveTo>
                  <a:cubicBezTo>
                    <a:pt x="183" y="0"/>
                    <a:pt x="1" y="183"/>
                    <a:pt x="1" y="426"/>
                  </a:cubicBezTo>
                  <a:lnTo>
                    <a:pt x="1" y="5137"/>
                  </a:lnTo>
                  <a:cubicBezTo>
                    <a:pt x="1" y="5381"/>
                    <a:pt x="183" y="5593"/>
                    <a:pt x="457" y="5593"/>
                  </a:cubicBezTo>
                  <a:lnTo>
                    <a:pt x="1733" y="5593"/>
                  </a:lnTo>
                  <a:cubicBezTo>
                    <a:pt x="1977" y="5593"/>
                    <a:pt x="2159" y="5381"/>
                    <a:pt x="2159" y="5137"/>
                  </a:cubicBezTo>
                  <a:lnTo>
                    <a:pt x="2159" y="426"/>
                  </a:lnTo>
                  <a:cubicBezTo>
                    <a:pt x="2159" y="183"/>
                    <a:pt x="1977" y="0"/>
                    <a:pt x="1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2">
              <a:extLst>
                <a:ext uri="{FF2B5EF4-FFF2-40B4-BE49-F238E27FC236}">
                  <a16:creationId xmlns:a16="http://schemas.microsoft.com/office/drawing/2014/main" id="{C22D4D51-F1AF-EF2E-053F-D0840AAD6012}"/>
                </a:ext>
              </a:extLst>
            </p:cNvPr>
            <p:cNvSpPr/>
            <p:nvPr/>
          </p:nvSpPr>
          <p:spPr>
            <a:xfrm>
              <a:off x="5903148" y="2648387"/>
              <a:ext cx="66825" cy="160441"/>
            </a:xfrm>
            <a:custGeom>
              <a:avLst/>
              <a:gdLst/>
              <a:ahLst/>
              <a:cxnLst/>
              <a:rect l="l" t="t" r="r" b="b"/>
              <a:pathLst>
                <a:path w="2432" h="5839" extrusionOk="0">
                  <a:moveTo>
                    <a:pt x="1854" y="246"/>
                  </a:moveTo>
                  <a:cubicBezTo>
                    <a:pt x="2037" y="246"/>
                    <a:pt x="2158" y="368"/>
                    <a:pt x="2189" y="550"/>
                  </a:cubicBezTo>
                  <a:lnTo>
                    <a:pt x="2189" y="5261"/>
                  </a:lnTo>
                  <a:cubicBezTo>
                    <a:pt x="2158" y="5444"/>
                    <a:pt x="2037" y="5565"/>
                    <a:pt x="1854" y="5565"/>
                  </a:cubicBezTo>
                  <a:lnTo>
                    <a:pt x="578" y="5565"/>
                  </a:lnTo>
                  <a:cubicBezTo>
                    <a:pt x="395" y="5565"/>
                    <a:pt x="243" y="5444"/>
                    <a:pt x="274" y="5261"/>
                  </a:cubicBezTo>
                  <a:lnTo>
                    <a:pt x="274" y="550"/>
                  </a:lnTo>
                  <a:cubicBezTo>
                    <a:pt x="274" y="368"/>
                    <a:pt x="395" y="246"/>
                    <a:pt x="578" y="246"/>
                  </a:cubicBezTo>
                  <a:close/>
                  <a:moveTo>
                    <a:pt x="1901" y="1"/>
                  </a:moveTo>
                  <a:cubicBezTo>
                    <a:pt x="1885" y="1"/>
                    <a:pt x="1870" y="1"/>
                    <a:pt x="1854" y="3"/>
                  </a:cubicBezTo>
                  <a:lnTo>
                    <a:pt x="578" y="3"/>
                  </a:lnTo>
                  <a:cubicBezTo>
                    <a:pt x="274" y="3"/>
                    <a:pt x="0" y="246"/>
                    <a:pt x="0" y="550"/>
                  </a:cubicBezTo>
                  <a:lnTo>
                    <a:pt x="0" y="5261"/>
                  </a:lnTo>
                  <a:cubicBezTo>
                    <a:pt x="0" y="5565"/>
                    <a:pt x="274" y="5839"/>
                    <a:pt x="578" y="5839"/>
                  </a:cubicBezTo>
                  <a:lnTo>
                    <a:pt x="1854" y="5839"/>
                  </a:lnTo>
                  <a:cubicBezTo>
                    <a:pt x="2158" y="5839"/>
                    <a:pt x="2432" y="5565"/>
                    <a:pt x="2432" y="5261"/>
                  </a:cubicBezTo>
                  <a:lnTo>
                    <a:pt x="2432" y="550"/>
                  </a:lnTo>
                  <a:cubicBezTo>
                    <a:pt x="2432" y="262"/>
                    <a:pt x="2186" y="1"/>
                    <a:pt x="19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2">
              <a:extLst>
                <a:ext uri="{FF2B5EF4-FFF2-40B4-BE49-F238E27FC236}">
                  <a16:creationId xmlns:a16="http://schemas.microsoft.com/office/drawing/2014/main" id="{8CCB261E-373F-5184-DEF9-09C16B6EF4D7}"/>
                </a:ext>
              </a:extLst>
            </p:cNvPr>
            <p:cNvSpPr/>
            <p:nvPr/>
          </p:nvSpPr>
          <p:spPr>
            <a:xfrm>
              <a:off x="5883941" y="2644265"/>
              <a:ext cx="59324" cy="168739"/>
            </a:xfrm>
            <a:custGeom>
              <a:avLst/>
              <a:gdLst/>
              <a:ahLst/>
              <a:cxnLst/>
              <a:rect l="l" t="t" r="r" b="b"/>
              <a:pathLst>
                <a:path w="2159" h="6141" extrusionOk="0">
                  <a:moveTo>
                    <a:pt x="456" y="1"/>
                  </a:moveTo>
                  <a:cubicBezTo>
                    <a:pt x="213" y="1"/>
                    <a:pt x="0" y="183"/>
                    <a:pt x="0" y="426"/>
                  </a:cubicBezTo>
                  <a:lnTo>
                    <a:pt x="0" y="5685"/>
                  </a:lnTo>
                  <a:cubicBezTo>
                    <a:pt x="0" y="5928"/>
                    <a:pt x="213" y="6141"/>
                    <a:pt x="456" y="6141"/>
                  </a:cubicBezTo>
                  <a:lnTo>
                    <a:pt x="1733" y="6141"/>
                  </a:lnTo>
                  <a:cubicBezTo>
                    <a:pt x="1976" y="6141"/>
                    <a:pt x="2158" y="5928"/>
                    <a:pt x="2158" y="5685"/>
                  </a:cubicBezTo>
                  <a:lnTo>
                    <a:pt x="2158" y="426"/>
                  </a:lnTo>
                  <a:cubicBezTo>
                    <a:pt x="2158" y="183"/>
                    <a:pt x="1976"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2">
              <a:extLst>
                <a:ext uri="{FF2B5EF4-FFF2-40B4-BE49-F238E27FC236}">
                  <a16:creationId xmlns:a16="http://schemas.microsoft.com/office/drawing/2014/main" id="{9E6B2538-81F5-086D-9861-75A38BE5AA4F}"/>
                </a:ext>
              </a:extLst>
            </p:cNvPr>
            <p:cNvSpPr/>
            <p:nvPr/>
          </p:nvSpPr>
          <p:spPr>
            <a:xfrm>
              <a:off x="5880589" y="2640089"/>
              <a:ext cx="66853" cy="176268"/>
            </a:xfrm>
            <a:custGeom>
              <a:avLst/>
              <a:gdLst/>
              <a:ahLst/>
              <a:cxnLst/>
              <a:rect l="l" t="t" r="r" b="b"/>
              <a:pathLst>
                <a:path w="2433" h="6415" extrusionOk="0">
                  <a:moveTo>
                    <a:pt x="1855" y="275"/>
                  </a:moveTo>
                  <a:cubicBezTo>
                    <a:pt x="2037" y="275"/>
                    <a:pt x="2159" y="396"/>
                    <a:pt x="2159" y="578"/>
                  </a:cubicBezTo>
                  <a:lnTo>
                    <a:pt x="2159" y="5867"/>
                  </a:lnTo>
                  <a:cubicBezTo>
                    <a:pt x="2159" y="6019"/>
                    <a:pt x="2037" y="6171"/>
                    <a:pt x="1855" y="6171"/>
                  </a:cubicBezTo>
                  <a:lnTo>
                    <a:pt x="578" y="6171"/>
                  </a:lnTo>
                  <a:cubicBezTo>
                    <a:pt x="396" y="6171"/>
                    <a:pt x="244" y="6019"/>
                    <a:pt x="244" y="5867"/>
                  </a:cubicBezTo>
                  <a:lnTo>
                    <a:pt x="244" y="578"/>
                  </a:lnTo>
                  <a:cubicBezTo>
                    <a:pt x="244" y="426"/>
                    <a:pt x="396" y="275"/>
                    <a:pt x="578" y="275"/>
                  </a:cubicBezTo>
                  <a:close/>
                  <a:moveTo>
                    <a:pt x="578" y="1"/>
                  </a:moveTo>
                  <a:cubicBezTo>
                    <a:pt x="274" y="1"/>
                    <a:pt x="1" y="275"/>
                    <a:pt x="1" y="578"/>
                  </a:cubicBezTo>
                  <a:lnTo>
                    <a:pt x="1" y="5867"/>
                  </a:lnTo>
                  <a:cubicBezTo>
                    <a:pt x="1" y="6171"/>
                    <a:pt x="274" y="6414"/>
                    <a:pt x="578" y="6414"/>
                  </a:cubicBezTo>
                  <a:lnTo>
                    <a:pt x="1855" y="6414"/>
                  </a:lnTo>
                  <a:cubicBezTo>
                    <a:pt x="2159" y="6414"/>
                    <a:pt x="2432" y="6141"/>
                    <a:pt x="2402" y="5837"/>
                  </a:cubicBezTo>
                  <a:lnTo>
                    <a:pt x="2402" y="578"/>
                  </a:lnTo>
                  <a:cubicBezTo>
                    <a:pt x="2402" y="275"/>
                    <a:pt x="2159" y="31"/>
                    <a:pt x="18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2">
              <a:extLst>
                <a:ext uri="{FF2B5EF4-FFF2-40B4-BE49-F238E27FC236}">
                  <a16:creationId xmlns:a16="http://schemas.microsoft.com/office/drawing/2014/main" id="{7900CF15-75CC-4F79-B85B-E47B16B5E6D6}"/>
                </a:ext>
              </a:extLst>
            </p:cNvPr>
            <p:cNvSpPr/>
            <p:nvPr/>
          </p:nvSpPr>
          <p:spPr>
            <a:xfrm>
              <a:off x="5995005" y="2651794"/>
              <a:ext cx="59324" cy="153709"/>
            </a:xfrm>
            <a:custGeom>
              <a:avLst/>
              <a:gdLst/>
              <a:ahLst/>
              <a:cxnLst/>
              <a:rect l="l" t="t" r="r" b="b"/>
              <a:pathLst>
                <a:path w="2159" h="5594" extrusionOk="0">
                  <a:moveTo>
                    <a:pt x="426" y="0"/>
                  </a:moveTo>
                  <a:cubicBezTo>
                    <a:pt x="183" y="0"/>
                    <a:pt x="1" y="183"/>
                    <a:pt x="1" y="426"/>
                  </a:cubicBezTo>
                  <a:lnTo>
                    <a:pt x="1" y="5137"/>
                  </a:lnTo>
                  <a:cubicBezTo>
                    <a:pt x="1" y="5381"/>
                    <a:pt x="183" y="5593"/>
                    <a:pt x="426" y="5593"/>
                  </a:cubicBezTo>
                  <a:lnTo>
                    <a:pt x="1703" y="5593"/>
                  </a:lnTo>
                  <a:cubicBezTo>
                    <a:pt x="1946" y="5593"/>
                    <a:pt x="2159" y="5381"/>
                    <a:pt x="2159" y="5137"/>
                  </a:cubicBezTo>
                  <a:lnTo>
                    <a:pt x="2159" y="426"/>
                  </a:lnTo>
                  <a:cubicBezTo>
                    <a:pt x="2159" y="183"/>
                    <a:pt x="1946" y="0"/>
                    <a:pt x="17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2">
              <a:extLst>
                <a:ext uri="{FF2B5EF4-FFF2-40B4-BE49-F238E27FC236}">
                  <a16:creationId xmlns:a16="http://schemas.microsoft.com/office/drawing/2014/main" id="{77542906-354B-09B6-F715-BE5D62BB15DA}"/>
                </a:ext>
              </a:extLst>
            </p:cNvPr>
            <p:cNvSpPr/>
            <p:nvPr/>
          </p:nvSpPr>
          <p:spPr>
            <a:xfrm>
              <a:off x="5991680" y="2648442"/>
              <a:ext cx="66001" cy="160386"/>
            </a:xfrm>
            <a:custGeom>
              <a:avLst/>
              <a:gdLst/>
              <a:ahLst/>
              <a:cxnLst/>
              <a:rect l="l" t="t" r="r" b="b"/>
              <a:pathLst>
                <a:path w="2402" h="5837" extrusionOk="0">
                  <a:moveTo>
                    <a:pt x="1824" y="244"/>
                  </a:moveTo>
                  <a:cubicBezTo>
                    <a:pt x="2006" y="244"/>
                    <a:pt x="2158" y="366"/>
                    <a:pt x="2158" y="548"/>
                  </a:cubicBezTo>
                  <a:lnTo>
                    <a:pt x="2158" y="5259"/>
                  </a:lnTo>
                  <a:cubicBezTo>
                    <a:pt x="2158" y="5442"/>
                    <a:pt x="2006" y="5563"/>
                    <a:pt x="1824" y="5563"/>
                  </a:cubicBezTo>
                  <a:lnTo>
                    <a:pt x="547" y="5563"/>
                  </a:lnTo>
                  <a:cubicBezTo>
                    <a:pt x="365" y="5563"/>
                    <a:pt x="243" y="5442"/>
                    <a:pt x="243" y="5259"/>
                  </a:cubicBezTo>
                  <a:lnTo>
                    <a:pt x="243" y="548"/>
                  </a:lnTo>
                  <a:cubicBezTo>
                    <a:pt x="243" y="366"/>
                    <a:pt x="365" y="244"/>
                    <a:pt x="547" y="244"/>
                  </a:cubicBezTo>
                  <a:close/>
                  <a:moveTo>
                    <a:pt x="547" y="1"/>
                  </a:moveTo>
                  <a:cubicBezTo>
                    <a:pt x="243" y="1"/>
                    <a:pt x="0" y="244"/>
                    <a:pt x="0" y="548"/>
                  </a:cubicBezTo>
                  <a:lnTo>
                    <a:pt x="0" y="5259"/>
                  </a:lnTo>
                  <a:cubicBezTo>
                    <a:pt x="0" y="5563"/>
                    <a:pt x="243" y="5837"/>
                    <a:pt x="547" y="5837"/>
                  </a:cubicBezTo>
                  <a:lnTo>
                    <a:pt x="1824" y="5837"/>
                  </a:lnTo>
                  <a:cubicBezTo>
                    <a:pt x="2158" y="5837"/>
                    <a:pt x="2401" y="5563"/>
                    <a:pt x="2401" y="5259"/>
                  </a:cubicBezTo>
                  <a:lnTo>
                    <a:pt x="2401" y="548"/>
                  </a:lnTo>
                  <a:cubicBezTo>
                    <a:pt x="2401" y="244"/>
                    <a:pt x="2158" y="1"/>
                    <a:pt x="18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2">
              <a:extLst>
                <a:ext uri="{FF2B5EF4-FFF2-40B4-BE49-F238E27FC236}">
                  <a16:creationId xmlns:a16="http://schemas.microsoft.com/office/drawing/2014/main" id="{D31A4683-EE98-08A6-82F2-4AC8B93E79D5}"/>
                </a:ext>
              </a:extLst>
            </p:cNvPr>
            <p:cNvSpPr/>
            <p:nvPr/>
          </p:nvSpPr>
          <p:spPr>
            <a:xfrm>
              <a:off x="5972474" y="2644265"/>
              <a:ext cx="59324" cy="168739"/>
            </a:xfrm>
            <a:custGeom>
              <a:avLst/>
              <a:gdLst/>
              <a:ahLst/>
              <a:cxnLst/>
              <a:rect l="l" t="t" r="r" b="b"/>
              <a:pathLst>
                <a:path w="2159" h="6141" extrusionOk="0">
                  <a:moveTo>
                    <a:pt x="456" y="1"/>
                  </a:moveTo>
                  <a:cubicBezTo>
                    <a:pt x="213" y="1"/>
                    <a:pt x="0" y="183"/>
                    <a:pt x="0" y="426"/>
                  </a:cubicBezTo>
                  <a:lnTo>
                    <a:pt x="0" y="5685"/>
                  </a:lnTo>
                  <a:cubicBezTo>
                    <a:pt x="0" y="5928"/>
                    <a:pt x="213" y="6141"/>
                    <a:pt x="456" y="6141"/>
                  </a:cubicBezTo>
                  <a:lnTo>
                    <a:pt x="1733" y="6141"/>
                  </a:lnTo>
                  <a:cubicBezTo>
                    <a:pt x="1976" y="6141"/>
                    <a:pt x="2158" y="5928"/>
                    <a:pt x="2158" y="5685"/>
                  </a:cubicBezTo>
                  <a:lnTo>
                    <a:pt x="2158" y="426"/>
                  </a:lnTo>
                  <a:cubicBezTo>
                    <a:pt x="2158" y="183"/>
                    <a:pt x="1976"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2">
              <a:extLst>
                <a:ext uri="{FF2B5EF4-FFF2-40B4-BE49-F238E27FC236}">
                  <a16:creationId xmlns:a16="http://schemas.microsoft.com/office/drawing/2014/main" id="{D16D11BC-90BE-14EE-A231-317FD070568E}"/>
                </a:ext>
              </a:extLst>
            </p:cNvPr>
            <p:cNvSpPr/>
            <p:nvPr/>
          </p:nvSpPr>
          <p:spPr>
            <a:xfrm>
              <a:off x="5969121" y="2640089"/>
              <a:ext cx="66001" cy="176268"/>
            </a:xfrm>
            <a:custGeom>
              <a:avLst/>
              <a:gdLst/>
              <a:ahLst/>
              <a:cxnLst/>
              <a:rect l="l" t="t" r="r" b="b"/>
              <a:pathLst>
                <a:path w="2402" h="6415" extrusionOk="0">
                  <a:moveTo>
                    <a:pt x="1855" y="275"/>
                  </a:moveTo>
                  <a:cubicBezTo>
                    <a:pt x="2007" y="275"/>
                    <a:pt x="2159" y="396"/>
                    <a:pt x="2159" y="578"/>
                  </a:cubicBezTo>
                  <a:lnTo>
                    <a:pt x="2159" y="5867"/>
                  </a:lnTo>
                  <a:cubicBezTo>
                    <a:pt x="2159" y="6019"/>
                    <a:pt x="2007" y="6171"/>
                    <a:pt x="1855" y="6171"/>
                  </a:cubicBezTo>
                  <a:lnTo>
                    <a:pt x="578" y="6171"/>
                  </a:lnTo>
                  <a:cubicBezTo>
                    <a:pt x="396" y="6171"/>
                    <a:pt x="244" y="6019"/>
                    <a:pt x="244" y="5867"/>
                  </a:cubicBezTo>
                  <a:lnTo>
                    <a:pt x="244" y="578"/>
                  </a:lnTo>
                  <a:cubicBezTo>
                    <a:pt x="244" y="426"/>
                    <a:pt x="396" y="275"/>
                    <a:pt x="578" y="275"/>
                  </a:cubicBezTo>
                  <a:close/>
                  <a:moveTo>
                    <a:pt x="578" y="1"/>
                  </a:moveTo>
                  <a:cubicBezTo>
                    <a:pt x="244" y="1"/>
                    <a:pt x="1" y="275"/>
                    <a:pt x="1" y="578"/>
                  </a:cubicBezTo>
                  <a:lnTo>
                    <a:pt x="1" y="5867"/>
                  </a:lnTo>
                  <a:cubicBezTo>
                    <a:pt x="1" y="6171"/>
                    <a:pt x="244" y="6414"/>
                    <a:pt x="578" y="6414"/>
                  </a:cubicBezTo>
                  <a:lnTo>
                    <a:pt x="1855" y="6414"/>
                  </a:lnTo>
                  <a:cubicBezTo>
                    <a:pt x="2159" y="6414"/>
                    <a:pt x="2402" y="6141"/>
                    <a:pt x="2402" y="5837"/>
                  </a:cubicBezTo>
                  <a:lnTo>
                    <a:pt x="2402" y="578"/>
                  </a:lnTo>
                  <a:cubicBezTo>
                    <a:pt x="2402" y="275"/>
                    <a:pt x="2159" y="1"/>
                    <a:pt x="18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2">
              <a:extLst>
                <a:ext uri="{FF2B5EF4-FFF2-40B4-BE49-F238E27FC236}">
                  <a16:creationId xmlns:a16="http://schemas.microsoft.com/office/drawing/2014/main" id="{A57E34C2-D3C6-6B4B-CE31-D90AFA41D82C}"/>
                </a:ext>
              </a:extLst>
            </p:cNvPr>
            <p:cNvSpPr/>
            <p:nvPr/>
          </p:nvSpPr>
          <p:spPr>
            <a:xfrm>
              <a:off x="6082713" y="2651794"/>
              <a:ext cx="59324" cy="153709"/>
            </a:xfrm>
            <a:custGeom>
              <a:avLst/>
              <a:gdLst/>
              <a:ahLst/>
              <a:cxnLst/>
              <a:rect l="l" t="t" r="r" b="b"/>
              <a:pathLst>
                <a:path w="2159" h="5594" extrusionOk="0">
                  <a:moveTo>
                    <a:pt x="456" y="0"/>
                  </a:moveTo>
                  <a:cubicBezTo>
                    <a:pt x="213" y="0"/>
                    <a:pt x="0" y="183"/>
                    <a:pt x="0" y="426"/>
                  </a:cubicBezTo>
                  <a:lnTo>
                    <a:pt x="0" y="5137"/>
                  </a:lnTo>
                  <a:cubicBezTo>
                    <a:pt x="0" y="5381"/>
                    <a:pt x="213" y="5593"/>
                    <a:pt x="456" y="5593"/>
                  </a:cubicBezTo>
                  <a:lnTo>
                    <a:pt x="1733" y="5593"/>
                  </a:lnTo>
                  <a:cubicBezTo>
                    <a:pt x="1976" y="5593"/>
                    <a:pt x="2158" y="5381"/>
                    <a:pt x="2158" y="5137"/>
                  </a:cubicBezTo>
                  <a:lnTo>
                    <a:pt x="2158" y="426"/>
                  </a:lnTo>
                  <a:cubicBezTo>
                    <a:pt x="2158" y="183"/>
                    <a:pt x="1976" y="0"/>
                    <a:pt x="1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2">
              <a:extLst>
                <a:ext uri="{FF2B5EF4-FFF2-40B4-BE49-F238E27FC236}">
                  <a16:creationId xmlns:a16="http://schemas.microsoft.com/office/drawing/2014/main" id="{2530AC00-4595-D8BA-AA55-683D7BF52A64}"/>
                </a:ext>
              </a:extLst>
            </p:cNvPr>
            <p:cNvSpPr/>
            <p:nvPr/>
          </p:nvSpPr>
          <p:spPr>
            <a:xfrm>
              <a:off x="6079361" y="2648442"/>
              <a:ext cx="66853" cy="160386"/>
            </a:xfrm>
            <a:custGeom>
              <a:avLst/>
              <a:gdLst/>
              <a:ahLst/>
              <a:cxnLst/>
              <a:rect l="l" t="t" r="r" b="b"/>
              <a:pathLst>
                <a:path w="2433" h="5837" extrusionOk="0">
                  <a:moveTo>
                    <a:pt x="1855" y="244"/>
                  </a:moveTo>
                  <a:cubicBezTo>
                    <a:pt x="2037" y="244"/>
                    <a:pt x="2189" y="366"/>
                    <a:pt x="2189" y="548"/>
                  </a:cubicBezTo>
                  <a:lnTo>
                    <a:pt x="2189" y="5259"/>
                  </a:lnTo>
                  <a:cubicBezTo>
                    <a:pt x="2189" y="5442"/>
                    <a:pt x="2037" y="5563"/>
                    <a:pt x="1855" y="5563"/>
                  </a:cubicBezTo>
                  <a:lnTo>
                    <a:pt x="578" y="5563"/>
                  </a:lnTo>
                  <a:cubicBezTo>
                    <a:pt x="396" y="5563"/>
                    <a:pt x="274" y="5442"/>
                    <a:pt x="274" y="5259"/>
                  </a:cubicBezTo>
                  <a:lnTo>
                    <a:pt x="274" y="548"/>
                  </a:lnTo>
                  <a:cubicBezTo>
                    <a:pt x="274" y="366"/>
                    <a:pt x="396" y="244"/>
                    <a:pt x="578" y="244"/>
                  </a:cubicBezTo>
                  <a:close/>
                  <a:moveTo>
                    <a:pt x="578" y="1"/>
                  </a:moveTo>
                  <a:cubicBezTo>
                    <a:pt x="274" y="1"/>
                    <a:pt x="31" y="244"/>
                    <a:pt x="31" y="548"/>
                  </a:cubicBezTo>
                  <a:lnTo>
                    <a:pt x="31" y="5259"/>
                  </a:lnTo>
                  <a:cubicBezTo>
                    <a:pt x="1" y="5563"/>
                    <a:pt x="274" y="5837"/>
                    <a:pt x="578" y="5837"/>
                  </a:cubicBezTo>
                  <a:lnTo>
                    <a:pt x="1855" y="5837"/>
                  </a:lnTo>
                  <a:cubicBezTo>
                    <a:pt x="2159" y="5837"/>
                    <a:pt x="2432" y="5563"/>
                    <a:pt x="2432" y="5259"/>
                  </a:cubicBezTo>
                  <a:lnTo>
                    <a:pt x="2432" y="548"/>
                  </a:lnTo>
                  <a:cubicBezTo>
                    <a:pt x="2432" y="244"/>
                    <a:pt x="2159" y="1"/>
                    <a:pt x="18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2">
              <a:extLst>
                <a:ext uri="{FF2B5EF4-FFF2-40B4-BE49-F238E27FC236}">
                  <a16:creationId xmlns:a16="http://schemas.microsoft.com/office/drawing/2014/main" id="{4D867EA0-01AD-9E4B-8145-0D7CCC814D34}"/>
                </a:ext>
              </a:extLst>
            </p:cNvPr>
            <p:cNvSpPr/>
            <p:nvPr/>
          </p:nvSpPr>
          <p:spPr>
            <a:xfrm>
              <a:off x="6061006" y="2644265"/>
              <a:ext cx="59324" cy="168739"/>
            </a:xfrm>
            <a:custGeom>
              <a:avLst/>
              <a:gdLst/>
              <a:ahLst/>
              <a:cxnLst/>
              <a:rect l="l" t="t" r="r" b="b"/>
              <a:pathLst>
                <a:path w="2159" h="6141" extrusionOk="0">
                  <a:moveTo>
                    <a:pt x="426" y="1"/>
                  </a:moveTo>
                  <a:cubicBezTo>
                    <a:pt x="182" y="1"/>
                    <a:pt x="0" y="183"/>
                    <a:pt x="0" y="426"/>
                  </a:cubicBezTo>
                  <a:lnTo>
                    <a:pt x="0" y="5685"/>
                  </a:lnTo>
                  <a:cubicBezTo>
                    <a:pt x="0" y="5928"/>
                    <a:pt x="182" y="6141"/>
                    <a:pt x="426" y="6141"/>
                  </a:cubicBezTo>
                  <a:lnTo>
                    <a:pt x="1702" y="6141"/>
                  </a:lnTo>
                  <a:cubicBezTo>
                    <a:pt x="1945" y="6141"/>
                    <a:pt x="2158" y="5928"/>
                    <a:pt x="2158" y="5685"/>
                  </a:cubicBezTo>
                  <a:lnTo>
                    <a:pt x="2158" y="426"/>
                  </a:lnTo>
                  <a:cubicBezTo>
                    <a:pt x="2158" y="183"/>
                    <a:pt x="1945" y="1"/>
                    <a:pt x="17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2">
              <a:extLst>
                <a:ext uri="{FF2B5EF4-FFF2-40B4-BE49-F238E27FC236}">
                  <a16:creationId xmlns:a16="http://schemas.microsoft.com/office/drawing/2014/main" id="{DC2BC4D6-3BE7-AAE1-8D89-B7CAD242A251}"/>
                </a:ext>
              </a:extLst>
            </p:cNvPr>
            <p:cNvSpPr/>
            <p:nvPr/>
          </p:nvSpPr>
          <p:spPr>
            <a:xfrm>
              <a:off x="6057654" y="2640089"/>
              <a:ext cx="66001" cy="176268"/>
            </a:xfrm>
            <a:custGeom>
              <a:avLst/>
              <a:gdLst/>
              <a:ahLst/>
              <a:cxnLst/>
              <a:rect l="l" t="t" r="r" b="b"/>
              <a:pathLst>
                <a:path w="2402" h="6415" extrusionOk="0">
                  <a:moveTo>
                    <a:pt x="1855" y="275"/>
                  </a:moveTo>
                  <a:cubicBezTo>
                    <a:pt x="2007" y="275"/>
                    <a:pt x="2159" y="396"/>
                    <a:pt x="2159" y="578"/>
                  </a:cubicBezTo>
                  <a:lnTo>
                    <a:pt x="2159" y="5867"/>
                  </a:lnTo>
                  <a:cubicBezTo>
                    <a:pt x="2159" y="6019"/>
                    <a:pt x="2007" y="6171"/>
                    <a:pt x="1855" y="6171"/>
                  </a:cubicBezTo>
                  <a:lnTo>
                    <a:pt x="548" y="6171"/>
                  </a:lnTo>
                  <a:cubicBezTo>
                    <a:pt x="396" y="6171"/>
                    <a:pt x="244" y="6019"/>
                    <a:pt x="244" y="5867"/>
                  </a:cubicBezTo>
                  <a:lnTo>
                    <a:pt x="244" y="578"/>
                  </a:lnTo>
                  <a:cubicBezTo>
                    <a:pt x="244" y="426"/>
                    <a:pt x="396" y="275"/>
                    <a:pt x="548" y="275"/>
                  </a:cubicBezTo>
                  <a:close/>
                  <a:moveTo>
                    <a:pt x="548" y="1"/>
                  </a:moveTo>
                  <a:cubicBezTo>
                    <a:pt x="244" y="1"/>
                    <a:pt x="0" y="275"/>
                    <a:pt x="0" y="578"/>
                  </a:cubicBezTo>
                  <a:lnTo>
                    <a:pt x="0" y="5867"/>
                  </a:lnTo>
                  <a:cubicBezTo>
                    <a:pt x="0" y="6171"/>
                    <a:pt x="244" y="6414"/>
                    <a:pt x="548" y="6414"/>
                  </a:cubicBezTo>
                  <a:lnTo>
                    <a:pt x="1855" y="6414"/>
                  </a:lnTo>
                  <a:cubicBezTo>
                    <a:pt x="2159" y="6414"/>
                    <a:pt x="2402" y="6141"/>
                    <a:pt x="2402" y="5837"/>
                  </a:cubicBezTo>
                  <a:lnTo>
                    <a:pt x="2402" y="578"/>
                  </a:lnTo>
                  <a:cubicBezTo>
                    <a:pt x="2402" y="275"/>
                    <a:pt x="2159" y="1"/>
                    <a:pt x="18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2">
              <a:extLst>
                <a:ext uri="{FF2B5EF4-FFF2-40B4-BE49-F238E27FC236}">
                  <a16:creationId xmlns:a16="http://schemas.microsoft.com/office/drawing/2014/main" id="{596AF0DC-0BBA-12B7-8207-BCF3FC6FA1C5}"/>
                </a:ext>
              </a:extLst>
            </p:cNvPr>
            <p:cNvSpPr/>
            <p:nvPr/>
          </p:nvSpPr>
          <p:spPr>
            <a:xfrm>
              <a:off x="6171246" y="2651794"/>
              <a:ext cx="59324" cy="153709"/>
            </a:xfrm>
            <a:custGeom>
              <a:avLst/>
              <a:gdLst/>
              <a:ahLst/>
              <a:cxnLst/>
              <a:rect l="l" t="t" r="r" b="b"/>
              <a:pathLst>
                <a:path w="2159" h="5594" extrusionOk="0">
                  <a:moveTo>
                    <a:pt x="456" y="0"/>
                  </a:moveTo>
                  <a:cubicBezTo>
                    <a:pt x="213" y="0"/>
                    <a:pt x="0" y="183"/>
                    <a:pt x="0" y="426"/>
                  </a:cubicBezTo>
                  <a:lnTo>
                    <a:pt x="0" y="5137"/>
                  </a:lnTo>
                  <a:cubicBezTo>
                    <a:pt x="0" y="5381"/>
                    <a:pt x="213" y="5593"/>
                    <a:pt x="456" y="5593"/>
                  </a:cubicBezTo>
                  <a:lnTo>
                    <a:pt x="1733" y="5593"/>
                  </a:lnTo>
                  <a:cubicBezTo>
                    <a:pt x="1976" y="5593"/>
                    <a:pt x="2158" y="5381"/>
                    <a:pt x="2158" y="5137"/>
                  </a:cubicBezTo>
                  <a:lnTo>
                    <a:pt x="2158" y="426"/>
                  </a:lnTo>
                  <a:cubicBezTo>
                    <a:pt x="2158" y="183"/>
                    <a:pt x="1976" y="0"/>
                    <a:pt x="1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2">
              <a:extLst>
                <a:ext uri="{FF2B5EF4-FFF2-40B4-BE49-F238E27FC236}">
                  <a16:creationId xmlns:a16="http://schemas.microsoft.com/office/drawing/2014/main" id="{F3984ADE-DE14-A915-7674-6362BCE52500}"/>
                </a:ext>
              </a:extLst>
            </p:cNvPr>
            <p:cNvSpPr/>
            <p:nvPr/>
          </p:nvSpPr>
          <p:spPr>
            <a:xfrm>
              <a:off x="6167894" y="2648442"/>
              <a:ext cx="66853" cy="160386"/>
            </a:xfrm>
            <a:custGeom>
              <a:avLst/>
              <a:gdLst/>
              <a:ahLst/>
              <a:cxnLst/>
              <a:rect l="l" t="t" r="r" b="b"/>
              <a:pathLst>
                <a:path w="2433" h="5837" extrusionOk="0">
                  <a:moveTo>
                    <a:pt x="1855" y="244"/>
                  </a:moveTo>
                  <a:cubicBezTo>
                    <a:pt x="2037" y="244"/>
                    <a:pt x="2189" y="366"/>
                    <a:pt x="2189" y="548"/>
                  </a:cubicBezTo>
                  <a:lnTo>
                    <a:pt x="2189" y="5259"/>
                  </a:lnTo>
                  <a:cubicBezTo>
                    <a:pt x="2189" y="5442"/>
                    <a:pt x="2037" y="5563"/>
                    <a:pt x="1855" y="5563"/>
                  </a:cubicBezTo>
                  <a:lnTo>
                    <a:pt x="578" y="5563"/>
                  </a:lnTo>
                  <a:cubicBezTo>
                    <a:pt x="396" y="5563"/>
                    <a:pt x="274" y="5442"/>
                    <a:pt x="274" y="5259"/>
                  </a:cubicBezTo>
                  <a:lnTo>
                    <a:pt x="274" y="548"/>
                  </a:lnTo>
                  <a:cubicBezTo>
                    <a:pt x="274" y="366"/>
                    <a:pt x="396" y="244"/>
                    <a:pt x="578" y="244"/>
                  </a:cubicBezTo>
                  <a:close/>
                  <a:moveTo>
                    <a:pt x="578" y="1"/>
                  </a:moveTo>
                  <a:cubicBezTo>
                    <a:pt x="274" y="1"/>
                    <a:pt x="31" y="244"/>
                    <a:pt x="31" y="548"/>
                  </a:cubicBezTo>
                  <a:lnTo>
                    <a:pt x="31" y="5259"/>
                  </a:lnTo>
                  <a:cubicBezTo>
                    <a:pt x="1" y="5563"/>
                    <a:pt x="274" y="5837"/>
                    <a:pt x="578" y="5837"/>
                  </a:cubicBezTo>
                  <a:lnTo>
                    <a:pt x="1855" y="5837"/>
                  </a:lnTo>
                  <a:cubicBezTo>
                    <a:pt x="2159" y="5837"/>
                    <a:pt x="2432" y="5563"/>
                    <a:pt x="2432" y="5259"/>
                  </a:cubicBezTo>
                  <a:lnTo>
                    <a:pt x="2432" y="548"/>
                  </a:lnTo>
                  <a:cubicBezTo>
                    <a:pt x="2432" y="244"/>
                    <a:pt x="2159" y="1"/>
                    <a:pt x="18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2">
              <a:extLst>
                <a:ext uri="{FF2B5EF4-FFF2-40B4-BE49-F238E27FC236}">
                  <a16:creationId xmlns:a16="http://schemas.microsoft.com/office/drawing/2014/main" id="{C1B6A0F1-C2B2-BCCA-1815-093445DE7527}"/>
                </a:ext>
              </a:extLst>
            </p:cNvPr>
            <p:cNvSpPr/>
            <p:nvPr/>
          </p:nvSpPr>
          <p:spPr>
            <a:xfrm>
              <a:off x="6149511" y="2644265"/>
              <a:ext cx="59351" cy="168739"/>
            </a:xfrm>
            <a:custGeom>
              <a:avLst/>
              <a:gdLst/>
              <a:ahLst/>
              <a:cxnLst/>
              <a:rect l="l" t="t" r="r" b="b"/>
              <a:pathLst>
                <a:path w="2160" h="6141" extrusionOk="0">
                  <a:moveTo>
                    <a:pt x="427" y="1"/>
                  </a:moveTo>
                  <a:cubicBezTo>
                    <a:pt x="183" y="1"/>
                    <a:pt x="1" y="183"/>
                    <a:pt x="1" y="426"/>
                  </a:cubicBezTo>
                  <a:lnTo>
                    <a:pt x="1" y="5685"/>
                  </a:lnTo>
                  <a:cubicBezTo>
                    <a:pt x="1" y="5928"/>
                    <a:pt x="183" y="6141"/>
                    <a:pt x="427" y="6141"/>
                  </a:cubicBezTo>
                  <a:lnTo>
                    <a:pt x="1703" y="6141"/>
                  </a:lnTo>
                  <a:cubicBezTo>
                    <a:pt x="1946" y="6141"/>
                    <a:pt x="2159" y="5928"/>
                    <a:pt x="2159" y="5685"/>
                  </a:cubicBezTo>
                  <a:lnTo>
                    <a:pt x="2159" y="426"/>
                  </a:lnTo>
                  <a:cubicBezTo>
                    <a:pt x="2159" y="183"/>
                    <a:pt x="1946" y="1"/>
                    <a:pt x="1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2">
              <a:extLst>
                <a:ext uri="{FF2B5EF4-FFF2-40B4-BE49-F238E27FC236}">
                  <a16:creationId xmlns:a16="http://schemas.microsoft.com/office/drawing/2014/main" id="{51F3DB4A-F287-6845-6B61-356907B4FA1B}"/>
                </a:ext>
              </a:extLst>
            </p:cNvPr>
            <p:cNvSpPr/>
            <p:nvPr/>
          </p:nvSpPr>
          <p:spPr>
            <a:xfrm>
              <a:off x="6146186" y="2640089"/>
              <a:ext cx="66001" cy="176268"/>
            </a:xfrm>
            <a:custGeom>
              <a:avLst/>
              <a:gdLst/>
              <a:ahLst/>
              <a:cxnLst/>
              <a:rect l="l" t="t" r="r" b="b"/>
              <a:pathLst>
                <a:path w="2402" h="6415" extrusionOk="0">
                  <a:moveTo>
                    <a:pt x="1824" y="275"/>
                  </a:moveTo>
                  <a:cubicBezTo>
                    <a:pt x="2007" y="275"/>
                    <a:pt x="2159" y="396"/>
                    <a:pt x="2159" y="578"/>
                  </a:cubicBezTo>
                  <a:lnTo>
                    <a:pt x="2159" y="5867"/>
                  </a:lnTo>
                  <a:cubicBezTo>
                    <a:pt x="2159" y="6019"/>
                    <a:pt x="2007" y="6171"/>
                    <a:pt x="1824" y="6171"/>
                  </a:cubicBezTo>
                  <a:lnTo>
                    <a:pt x="548" y="6171"/>
                  </a:lnTo>
                  <a:cubicBezTo>
                    <a:pt x="365" y="6171"/>
                    <a:pt x="244" y="6019"/>
                    <a:pt x="244" y="5867"/>
                  </a:cubicBezTo>
                  <a:lnTo>
                    <a:pt x="244" y="578"/>
                  </a:lnTo>
                  <a:cubicBezTo>
                    <a:pt x="244" y="426"/>
                    <a:pt x="365" y="275"/>
                    <a:pt x="548" y="275"/>
                  </a:cubicBezTo>
                  <a:close/>
                  <a:moveTo>
                    <a:pt x="548" y="1"/>
                  </a:moveTo>
                  <a:cubicBezTo>
                    <a:pt x="244" y="1"/>
                    <a:pt x="0" y="275"/>
                    <a:pt x="0" y="578"/>
                  </a:cubicBezTo>
                  <a:lnTo>
                    <a:pt x="0" y="5867"/>
                  </a:lnTo>
                  <a:cubicBezTo>
                    <a:pt x="0" y="6171"/>
                    <a:pt x="244" y="6414"/>
                    <a:pt x="548" y="6414"/>
                  </a:cubicBezTo>
                  <a:lnTo>
                    <a:pt x="1824" y="6414"/>
                  </a:lnTo>
                  <a:cubicBezTo>
                    <a:pt x="2159" y="6414"/>
                    <a:pt x="2402" y="6171"/>
                    <a:pt x="2402" y="5837"/>
                  </a:cubicBezTo>
                  <a:lnTo>
                    <a:pt x="2402" y="578"/>
                  </a:lnTo>
                  <a:cubicBezTo>
                    <a:pt x="2402" y="275"/>
                    <a:pt x="2128" y="1"/>
                    <a:pt x="18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2">
              <a:extLst>
                <a:ext uri="{FF2B5EF4-FFF2-40B4-BE49-F238E27FC236}">
                  <a16:creationId xmlns:a16="http://schemas.microsoft.com/office/drawing/2014/main" id="{CC914ECB-88BB-FCB6-142E-AB18A835C258}"/>
                </a:ext>
              </a:extLst>
            </p:cNvPr>
            <p:cNvSpPr/>
            <p:nvPr/>
          </p:nvSpPr>
          <p:spPr>
            <a:xfrm>
              <a:off x="6259778" y="2651794"/>
              <a:ext cx="59324" cy="153709"/>
            </a:xfrm>
            <a:custGeom>
              <a:avLst/>
              <a:gdLst/>
              <a:ahLst/>
              <a:cxnLst/>
              <a:rect l="l" t="t" r="r" b="b"/>
              <a:pathLst>
                <a:path w="2159" h="5594" extrusionOk="0">
                  <a:moveTo>
                    <a:pt x="456" y="0"/>
                  </a:moveTo>
                  <a:cubicBezTo>
                    <a:pt x="213" y="0"/>
                    <a:pt x="0" y="183"/>
                    <a:pt x="0" y="426"/>
                  </a:cubicBezTo>
                  <a:lnTo>
                    <a:pt x="0" y="5137"/>
                  </a:lnTo>
                  <a:cubicBezTo>
                    <a:pt x="0" y="5381"/>
                    <a:pt x="213" y="5593"/>
                    <a:pt x="456" y="5593"/>
                  </a:cubicBezTo>
                  <a:lnTo>
                    <a:pt x="1733" y="5593"/>
                  </a:lnTo>
                  <a:cubicBezTo>
                    <a:pt x="1976" y="5593"/>
                    <a:pt x="2158" y="5381"/>
                    <a:pt x="2158" y="5137"/>
                  </a:cubicBezTo>
                  <a:lnTo>
                    <a:pt x="2158" y="426"/>
                  </a:lnTo>
                  <a:cubicBezTo>
                    <a:pt x="2158" y="183"/>
                    <a:pt x="1976" y="0"/>
                    <a:pt x="1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2">
              <a:extLst>
                <a:ext uri="{FF2B5EF4-FFF2-40B4-BE49-F238E27FC236}">
                  <a16:creationId xmlns:a16="http://schemas.microsoft.com/office/drawing/2014/main" id="{8960009F-2D1B-7D6A-CE42-3018B5FB7E81}"/>
                </a:ext>
              </a:extLst>
            </p:cNvPr>
            <p:cNvSpPr/>
            <p:nvPr/>
          </p:nvSpPr>
          <p:spPr>
            <a:xfrm>
              <a:off x="6256426" y="2648442"/>
              <a:ext cx="66001" cy="160386"/>
            </a:xfrm>
            <a:custGeom>
              <a:avLst/>
              <a:gdLst/>
              <a:ahLst/>
              <a:cxnLst/>
              <a:rect l="l" t="t" r="r" b="b"/>
              <a:pathLst>
                <a:path w="2402" h="5837" extrusionOk="0">
                  <a:moveTo>
                    <a:pt x="1855" y="244"/>
                  </a:moveTo>
                  <a:cubicBezTo>
                    <a:pt x="2007" y="244"/>
                    <a:pt x="2159" y="366"/>
                    <a:pt x="2159" y="548"/>
                  </a:cubicBezTo>
                  <a:lnTo>
                    <a:pt x="2159" y="5259"/>
                  </a:lnTo>
                  <a:cubicBezTo>
                    <a:pt x="2159" y="5442"/>
                    <a:pt x="2037" y="5563"/>
                    <a:pt x="1855" y="5563"/>
                  </a:cubicBezTo>
                  <a:lnTo>
                    <a:pt x="578" y="5563"/>
                  </a:lnTo>
                  <a:cubicBezTo>
                    <a:pt x="396" y="5563"/>
                    <a:pt x="244" y="5442"/>
                    <a:pt x="244" y="5259"/>
                  </a:cubicBezTo>
                  <a:lnTo>
                    <a:pt x="244" y="548"/>
                  </a:lnTo>
                  <a:cubicBezTo>
                    <a:pt x="244" y="366"/>
                    <a:pt x="396" y="244"/>
                    <a:pt x="578" y="244"/>
                  </a:cubicBezTo>
                  <a:close/>
                  <a:moveTo>
                    <a:pt x="578" y="1"/>
                  </a:moveTo>
                  <a:cubicBezTo>
                    <a:pt x="244" y="1"/>
                    <a:pt x="1" y="244"/>
                    <a:pt x="1" y="548"/>
                  </a:cubicBezTo>
                  <a:lnTo>
                    <a:pt x="1" y="5259"/>
                  </a:lnTo>
                  <a:cubicBezTo>
                    <a:pt x="1" y="5563"/>
                    <a:pt x="244" y="5837"/>
                    <a:pt x="578" y="5837"/>
                  </a:cubicBezTo>
                  <a:lnTo>
                    <a:pt x="1855" y="5837"/>
                  </a:lnTo>
                  <a:cubicBezTo>
                    <a:pt x="2159" y="5837"/>
                    <a:pt x="2402" y="5563"/>
                    <a:pt x="2402" y="5259"/>
                  </a:cubicBezTo>
                  <a:lnTo>
                    <a:pt x="2402" y="548"/>
                  </a:lnTo>
                  <a:cubicBezTo>
                    <a:pt x="2402" y="244"/>
                    <a:pt x="2159" y="1"/>
                    <a:pt x="18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2">
              <a:extLst>
                <a:ext uri="{FF2B5EF4-FFF2-40B4-BE49-F238E27FC236}">
                  <a16:creationId xmlns:a16="http://schemas.microsoft.com/office/drawing/2014/main" id="{AA8A517E-AD95-A33F-561A-E09D530ACF5E}"/>
                </a:ext>
              </a:extLst>
            </p:cNvPr>
            <p:cNvSpPr/>
            <p:nvPr/>
          </p:nvSpPr>
          <p:spPr>
            <a:xfrm>
              <a:off x="6237219" y="2644265"/>
              <a:ext cx="59324" cy="168739"/>
            </a:xfrm>
            <a:custGeom>
              <a:avLst/>
              <a:gdLst/>
              <a:ahLst/>
              <a:cxnLst/>
              <a:rect l="l" t="t" r="r" b="b"/>
              <a:pathLst>
                <a:path w="2159" h="6141" extrusionOk="0">
                  <a:moveTo>
                    <a:pt x="456" y="1"/>
                  </a:moveTo>
                  <a:cubicBezTo>
                    <a:pt x="213" y="1"/>
                    <a:pt x="1" y="183"/>
                    <a:pt x="1" y="426"/>
                  </a:cubicBezTo>
                  <a:lnTo>
                    <a:pt x="1" y="5685"/>
                  </a:lnTo>
                  <a:cubicBezTo>
                    <a:pt x="1" y="5928"/>
                    <a:pt x="213" y="6141"/>
                    <a:pt x="456" y="6141"/>
                  </a:cubicBezTo>
                  <a:lnTo>
                    <a:pt x="1733" y="6141"/>
                  </a:lnTo>
                  <a:cubicBezTo>
                    <a:pt x="1976" y="6141"/>
                    <a:pt x="2159" y="5928"/>
                    <a:pt x="2159" y="5685"/>
                  </a:cubicBezTo>
                  <a:lnTo>
                    <a:pt x="2159" y="426"/>
                  </a:lnTo>
                  <a:cubicBezTo>
                    <a:pt x="2159" y="183"/>
                    <a:pt x="1976"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2">
              <a:extLst>
                <a:ext uri="{FF2B5EF4-FFF2-40B4-BE49-F238E27FC236}">
                  <a16:creationId xmlns:a16="http://schemas.microsoft.com/office/drawing/2014/main" id="{BDA87F4C-B0F9-EEFA-D765-A9EAEDFCD8BA}"/>
                </a:ext>
              </a:extLst>
            </p:cNvPr>
            <p:cNvSpPr/>
            <p:nvPr/>
          </p:nvSpPr>
          <p:spPr>
            <a:xfrm>
              <a:off x="6233867" y="2640089"/>
              <a:ext cx="66853" cy="176268"/>
            </a:xfrm>
            <a:custGeom>
              <a:avLst/>
              <a:gdLst/>
              <a:ahLst/>
              <a:cxnLst/>
              <a:rect l="l" t="t" r="r" b="b"/>
              <a:pathLst>
                <a:path w="2433" h="6415" extrusionOk="0">
                  <a:moveTo>
                    <a:pt x="1855" y="275"/>
                  </a:moveTo>
                  <a:cubicBezTo>
                    <a:pt x="2037" y="275"/>
                    <a:pt x="2189" y="396"/>
                    <a:pt x="2189" y="578"/>
                  </a:cubicBezTo>
                  <a:lnTo>
                    <a:pt x="2189" y="5867"/>
                  </a:lnTo>
                  <a:cubicBezTo>
                    <a:pt x="2189" y="6019"/>
                    <a:pt x="2037" y="6171"/>
                    <a:pt x="1855" y="6171"/>
                  </a:cubicBezTo>
                  <a:lnTo>
                    <a:pt x="578" y="6171"/>
                  </a:lnTo>
                  <a:cubicBezTo>
                    <a:pt x="396" y="6171"/>
                    <a:pt x="275" y="6019"/>
                    <a:pt x="275" y="5867"/>
                  </a:cubicBezTo>
                  <a:lnTo>
                    <a:pt x="275" y="578"/>
                  </a:lnTo>
                  <a:cubicBezTo>
                    <a:pt x="275" y="426"/>
                    <a:pt x="396" y="275"/>
                    <a:pt x="578" y="275"/>
                  </a:cubicBezTo>
                  <a:close/>
                  <a:moveTo>
                    <a:pt x="578" y="1"/>
                  </a:moveTo>
                  <a:cubicBezTo>
                    <a:pt x="275" y="1"/>
                    <a:pt x="1" y="275"/>
                    <a:pt x="1" y="578"/>
                  </a:cubicBezTo>
                  <a:lnTo>
                    <a:pt x="1" y="5867"/>
                  </a:lnTo>
                  <a:cubicBezTo>
                    <a:pt x="1" y="6171"/>
                    <a:pt x="275" y="6414"/>
                    <a:pt x="578" y="6414"/>
                  </a:cubicBezTo>
                  <a:lnTo>
                    <a:pt x="1855" y="6414"/>
                  </a:lnTo>
                  <a:cubicBezTo>
                    <a:pt x="2159" y="6414"/>
                    <a:pt x="2433" y="6141"/>
                    <a:pt x="2433" y="5837"/>
                  </a:cubicBezTo>
                  <a:lnTo>
                    <a:pt x="2433" y="578"/>
                  </a:lnTo>
                  <a:cubicBezTo>
                    <a:pt x="2433" y="275"/>
                    <a:pt x="2159" y="1"/>
                    <a:pt x="18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2">
              <a:extLst>
                <a:ext uri="{FF2B5EF4-FFF2-40B4-BE49-F238E27FC236}">
                  <a16:creationId xmlns:a16="http://schemas.microsoft.com/office/drawing/2014/main" id="{D20C1296-ACA8-AD47-3DA6-EA67FB4DA2FE}"/>
                </a:ext>
              </a:extLst>
            </p:cNvPr>
            <p:cNvSpPr/>
            <p:nvPr/>
          </p:nvSpPr>
          <p:spPr>
            <a:xfrm>
              <a:off x="7497530" y="2828392"/>
              <a:ext cx="159562" cy="269417"/>
            </a:xfrm>
            <a:custGeom>
              <a:avLst/>
              <a:gdLst/>
              <a:ahLst/>
              <a:cxnLst/>
              <a:rect l="l" t="t" r="r" b="b"/>
              <a:pathLst>
                <a:path w="5807" h="9805" extrusionOk="0">
                  <a:moveTo>
                    <a:pt x="3312" y="0"/>
                  </a:moveTo>
                  <a:cubicBezTo>
                    <a:pt x="2576" y="0"/>
                    <a:pt x="1909" y="489"/>
                    <a:pt x="1703" y="1264"/>
                  </a:cubicBezTo>
                  <a:lnTo>
                    <a:pt x="213" y="7312"/>
                  </a:lnTo>
                  <a:lnTo>
                    <a:pt x="213" y="7282"/>
                  </a:lnTo>
                  <a:lnTo>
                    <a:pt x="213" y="7282"/>
                  </a:lnTo>
                  <a:cubicBezTo>
                    <a:pt x="1" y="8194"/>
                    <a:pt x="548" y="9075"/>
                    <a:pt x="1429" y="9288"/>
                  </a:cubicBezTo>
                  <a:lnTo>
                    <a:pt x="3527" y="9805"/>
                  </a:lnTo>
                  <a:lnTo>
                    <a:pt x="5806" y="564"/>
                  </a:lnTo>
                  <a:lnTo>
                    <a:pt x="3709" y="48"/>
                  </a:lnTo>
                  <a:cubicBezTo>
                    <a:pt x="3576" y="16"/>
                    <a:pt x="3443" y="0"/>
                    <a:pt x="33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2">
              <a:extLst>
                <a:ext uri="{FF2B5EF4-FFF2-40B4-BE49-F238E27FC236}">
                  <a16:creationId xmlns:a16="http://schemas.microsoft.com/office/drawing/2014/main" id="{F7E84652-BF3B-E769-8862-339A7338DB08}"/>
                </a:ext>
              </a:extLst>
            </p:cNvPr>
            <p:cNvSpPr/>
            <p:nvPr/>
          </p:nvSpPr>
          <p:spPr>
            <a:xfrm>
              <a:off x="7491677" y="2822375"/>
              <a:ext cx="172092" cy="281287"/>
            </a:xfrm>
            <a:custGeom>
              <a:avLst/>
              <a:gdLst/>
              <a:ahLst/>
              <a:cxnLst/>
              <a:rect l="l" t="t" r="r" b="b"/>
              <a:pathLst>
                <a:path w="6263" h="10237" extrusionOk="0">
                  <a:moveTo>
                    <a:pt x="3527" y="358"/>
                  </a:moveTo>
                  <a:lnTo>
                    <a:pt x="3527" y="388"/>
                  </a:lnTo>
                  <a:cubicBezTo>
                    <a:pt x="3648" y="388"/>
                    <a:pt x="3770" y="388"/>
                    <a:pt x="3892" y="419"/>
                  </a:cubicBezTo>
                  <a:lnTo>
                    <a:pt x="5776" y="875"/>
                  </a:lnTo>
                  <a:lnTo>
                    <a:pt x="3588" y="9781"/>
                  </a:lnTo>
                  <a:lnTo>
                    <a:pt x="1673" y="9294"/>
                  </a:lnTo>
                  <a:cubicBezTo>
                    <a:pt x="882" y="9112"/>
                    <a:pt x="426" y="8322"/>
                    <a:pt x="609" y="7531"/>
                  </a:cubicBezTo>
                  <a:lnTo>
                    <a:pt x="2098" y="1483"/>
                  </a:lnTo>
                  <a:cubicBezTo>
                    <a:pt x="2250" y="814"/>
                    <a:pt x="2858" y="358"/>
                    <a:pt x="3527" y="358"/>
                  </a:cubicBezTo>
                  <a:close/>
                  <a:moveTo>
                    <a:pt x="3536" y="0"/>
                  </a:moveTo>
                  <a:cubicBezTo>
                    <a:pt x="2697" y="0"/>
                    <a:pt x="1940" y="564"/>
                    <a:pt x="1733" y="1391"/>
                  </a:cubicBezTo>
                  <a:lnTo>
                    <a:pt x="244" y="7440"/>
                  </a:lnTo>
                  <a:cubicBezTo>
                    <a:pt x="1" y="8443"/>
                    <a:pt x="609" y="9446"/>
                    <a:pt x="1581" y="9689"/>
                  </a:cubicBezTo>
                  <a:lnTo>
                    <a:pt x="3861" y="10236"/>
                  </a:lnTo>
                  <a:lnTo>
                    <a:pt x="6262" y="631"/>
                  </a:lnTo>
                  <a:lnTo>
                    <a:pt x="3983" y="54"/>
                  </a:lnTo>
                  <a:cubicBezTo>
                    <a:pt x="3833" y="18"/>
                    <a:pt x="3683" y="0"/>
                    <a:pt x="3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2">
              <a:extLst>
                <a:ext uri="{FF2B5EF4-FFF2-40B4-BE49-F238E27FC236}">
                  <a16:creationId xmlns:a16="http://schemas.microsoft.com/office/drawing/2014/main" id="{C67B287A-D528-A7CA-CDAA-8D73F6BE45E7}"/>
                </a:ext>
              </a:extLst>
            </p:cNvPr>
            <p:cNvSpPr/>
            <p:nvPr/>
          </p:nvSpPr>
          <p:spPr>
            <a:xfrm>
              <a:off x="7657888" y="2812977"/>
              <a:ext cx="326598" cy="225535"/>
            </a:xfrm>
            <a:custGeom>
              <a:avLst/>
              <a:gdLst/>
              <a:ahLst/>
              <a:cxnLst/>
              <a:rect l="l" t="t" r="r" b="b"/>
              <a:pathLst>
                <a:path w="11886" h="8208" extrusionOk="0">
                  <a:moveTo>
                    <a:pt x="1308" y="1"/>
                  </a:moveTo>
                  <a:lnTo>
                    <a:pt x="1" y="5290"/>
                  </a:lnTo>
                  <a:lnTo>
                    <a:pt x="11369" y="8208"/>
                  </a:lnTo>
                  <a:lnTo>
                    <a:pt x="11885" y="6141"/>
                  </a:lnTo>
                  <a:lnTo>
                    <a:pt x="13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2">
              <a:extLst>
                <a:ext uri="{FF2B5EF4-FFF2-40B4-BE49-F238E27FC236}">
                  <a16:creationId xmlns:a16="http://schemas.microsoft.com/office/drawing/2014/main" id="{B4BEF32B-04FB-243F-AC73-25D674C9B342}"/>
                </a:ext>
              </a:extLst>
            </p:cNvPr>
            <p:cNvSpPr/>
            <p:nvPr/>
          </p:nvSpPr>
          <p:spPr>
            <a:xfrm>
              <a:off x="7651211" y="2805476"/>
              <a:ext cx="339127" cy="238889"/>
            </a:xfrm>
            <a:custGeom>
              <a:avLst/>
              <a:gdLst/>
              <a:ahLst/>
              <a:cxnLst/>
              <a:rect l="l" t="t" r="r" b="b"/>
              <a:pathLst>
                <a:path w="12342" h="8694" extrusionOk="0">
                  <a:moveTo>
                    <a:pt x="1672" y="578"/>
                  </a:moveTo>
                  <a:lnTo>
                    <a:pt x="11916" y="6505"/>
                  </a:lnTo>
                  <a:lnTo>
                    <a:pt x="11490" y="8237"/>
                  </a:lnTo>
                  <a:lnTo>
                    <a:pt x="456" y="5411"/>
                  </a:lnTo>
                  <a:lnTo>
                    <a:pt x="1672" y="578"/>
                  </a:lnTo>
                  <a:close/>
                  <a:moveTo>
                    <a:pt x="1429" y="0"/>
                  </a:moveTo>
                  <a:lnTo>
                    <a:pt x="0" y="5684"/>
                  </a:lnTo>
                  <a:lnTo>
                    <a:pt x="11764" y="8693"/>
                  </a:lnTo>
                  <a:lnTo>
                    <a:pt x="12341" y="6323"/>
                  </a:lnTo>
                  <a:lnTo>
                    <a:pt x="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2">
              <a:extLst>
                <a:ext uri="{FF2B5EF4-FFF2-40B4-BE49-F238E27FC236}">
                  <a16:creationId xmlns:a16="http://schemas.microsoft.com/office/drawing/2014/main" id="{E38BDBB4-0A42-42C2-DEA8-2A4725ABA752}"/>
                </a:ext>
              </a:extLst>
            </p:cNvPr>
            <p:cNvSpPr/>
            <p:nvPr/>
          </p:nvSpPr>
          <p:spPr>
            <a:xfrm>
              <a:off x="7615298" y="2985041"/>
              <a:ext cx="349981" cy="145356"/>
            </a:xfrm>
            <a:custGeom>
              <a:avLst/>
              <a:gdLst/>
              <a:ahLst/>
              <a:cxnLst/>
              <a:rect l="l" t="t" r="r" b="b"/>
              <a:pathLst>
                <a:path w="12737" h="5290" extrusionOk="0">
                  <a:moveTo>
                    <a:pt x="1307" y="0"/>
                  </a:moveTo>
                  <a:lnTo>
                    <a:pt x="0" y="5289"/>
                  </a:lnTo>
                  <a:lnTo>
                    <a:pt x="12220" y="4772"/>
                  </a:lnTo>
                  <a:lnTo>
                    <a:pt x="12736" y="2736"/>
                  </a:lnTo>
                  <a:lnTo>
                    <a:pt x="13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2">
              <a:extLst>
                <a:ext uri="{FF2B5EF4-FFF2-40B4-BE49-F238E27FC236}">
                  <a16:creationId xmlns:a16="http://schemas.microsoft.com/office/drawing/2014/main" id="{E3F6B9FF-A1AD-70F3-9DEB-3FE8A167B9C8}"/>
                </a:ext>
              </a:extLst>
            </p:cNvPr>
            <p:cNvSpPr/>
            <p:nvPr/>
          </p:nvSpPr>
          <p:spPr>
            <a:xfrm>
              <a:off x="7608621" y="2979189"/>
              <a:ext cx="362483" cy="156210"/>
            </a:xfrm>
            <a:custGeom>
              <a:avLst/>
              <a:gdLst/>
              <a:ahLst/>
              <a:cxnLst/>
              <a:rect l="l" t="t" r="r" b="b"/>
              <a:pathLst>
                <a:path w="13192" h="5685" extrusionOk="0">
                  <a:moveTo>
                    <a:pt x="1672" y="456"/>
                  </a:moveTo>
                  <a:lnTo>
                    <a:pt x="12736" y="3071"/>
                  </a:lnTo>
                  <a:lnTo>
                    <a:pt x="12311" y="4803"/>
                  </a:lnTo>
                  <a:lnTo>
                    <a:pt x="487" y="5289"/>
                  </a:lnTo>
                  <a:lnTo>
                    <a:pt x="1672" y="456"/>
                  </a:lnTo>
                  <a:close/>
                  <a:moveTo>
                    <a:pt x="1398" y="1"/>
                  </a:moveTo>
                  <a:lnTo>
                    <a:pt x="0" y="5685"/>
                  </a:lnTo>
                  <a:lnTo>
                    <a:pt x="12584" y="5168"/>
                  </a:lnTo>
                  <a:lnTo>
                    <a:pt x="13192" y="2797"/>
                  </a:lnTo>
                  <a:lnTo>
                    <a:pt x="13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2">
              <a:extLst>
                <a:ext uri="{FF2B5EF4-FFF2-40B4-BE49-F238E27FC236}">
                  <a16:creationId xmlns:a16="http://schemas.microsoft.com/office/drawing/2014/main" id="{5CEFAE7D-D618-8572-B8F5-C5BCFDB4FB6C}"/>
                </a:ext>
              </a:extLst>
            </p:cNvPr>
            <p:cNvSpPr/>
            <p:nvPr/>
          </p:nvSpPr>
          <p:spPr>
            <a:xfrm>
              <a:off x="7563503" y="2788770"/>
              <a:ext cx="147032" cy="370012"/>
            </a:xfrm>
            <a:custGeom>
              <a:avLst/>
              <a:gdLst/>
              <a:ahLst/>
              <a:cxnLst/>
              <a:rect l="l" t="t" r="r" b="b"/>
              <a:pathLst>
                <a:path w="5351" h="13466" extrusionOk="0">
                  <a:moveTo>
                    <a:pt x="3223" y="0"/>
                  </a:moveTo>
                  <a:lnTo>
                    <a:pt x="1" y="12918"/>
                  </a:lnTo>
                  <a:lnTo>
                    <a:pt x="2159" y="13466"/>
                  </a:lnTo>
                  <a:lnTo>
                    <a:pt x="5351" y="517"/>
                  </a:lnTo>
                  <a:lnTo>
                    <a:pt x="32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2">
              <a:extLst>
                <a:ext uri="{FF2B5EF4-FFF2-40B4-BE49-F238E27FC236}">
                  <a16:creationId xmlns:a16="http://schemas.microsoft.com/office/drawing/2014/main" id="{6E90E5ED-D4E2-C526-3425-8400A4F0641C}"/>
                </a:ext>
              </a:extLst>
            </p:cNvPr>
            <p:cNvSpPr/>
            <p:nvPr/>
          </p:nvSpPr>
          <p:spPr>
            <a:xfrm>
              <a:off x="7557678" y="2782093"/>
              <a:ext cx="159534" cy="382542"/>
            </a:xfrm>
            <a:custGeom>
              <a:avLst/>
              <a:gdLst/>
              <a:ahLst/>
              <a:cxnLst/>
              <a:rect l="l" t="t" r="r" b="b"/>
              <a:pathLst>
                <a:path w="5806" h="13922" extrusionOk="0">
                  <a:moveTo>
                    <a:pt x="3556" y="456"/>
                  </a:moveTo>
                  <a:lnTo>
                    <a:pt x="5350" y="912"/>
                  </a:lnTo>
                  <a:lnTo>
                    <a:pt x="2249" y="13465"/>
                  </a:lnTo>
                  <a:lnTo>
                    <a:pt x="456" y="13040"/>
                  </a:lnTo>
                  <a:lnTo>
                    <a:pt x="3556" y="456"/>
                  </a:lnTo>
                  <a:close/>
                  <a:moveTo>
                    <a:pt x="3283" y="0"/>
                  </a:moveTo>
                  <a:lnTo>
                    <a:pt x="0" y="13313"/>
                  </a:lnTo>
                  <a:lnTo>
                    <a:pt x="2523" y="13921"/>
                  </a:lnTo>
                  <a:lnTo>
                    <a:pt x="5806" y="639"/>
                  </a:lnTo>
                  <a:lnTo>
                    <a:pt x="32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2">
              <a:extLst>
                <a:ext uri="{FF2B5EF4-FFF2-40B4-BE49-F238E27FC236}">
                  <a16:creationId xmlns:a16="http://schemas.microsoft.com/office/drawing/2014/main" id="{60011962-A1B8-7CE8-6873-185245916BA2}"/>
                </a:ext>
              </a:extLst>
            </p:cNvPr>
            <p:cNvSpPr/>
            <p:nvPr/>
          </p:nvSpPr>
          <p:spPr>
            <a:xfrm>
              <a:off x="5558195" y="2014536"/>
              <a:ext cx="70205" cy="177092"/>
            </a:xfrm>
            <a:custGeom>
              <a:avLst/>
              <a:gdLst/>
              <a:ahLst/>
              <a:cxnLst/>
              <a:rect l="l" t="t" r="r" b="b"/>
              <a:pathLst>
                <a:path w="2555" h="6445" extrusionOk="0">
                  <a:moveTo>
                    <a:pt x="518" y="1"/>
                  </a:moveTo>
                  <a:cubicBezTo>
                    <a:pt x="214" y="1"/>
                    <a:pt x="1" y="213"/>
                    <a:pt x="1" y="517"/>
                  </a:cubicBezTo>
                  <a:lnTo>
                    <a:pt x="1" y="5928"/>
                  </a:lnTo>
                  <a:cubicBezTo>
                    <a:pt x="1" y="6232"/>
                    <a:pt x="214" y="6445"/>
                    <a:pt x="518" y="6445"/>
                  </a:cubicBezTo>
                  <a:lnTo>
                    <a:pt x="2037" y="6445"/>
                  </a:lnTo>
                  <a:cubicBezTo>
                    <a:pt x="2311" y="6445"/>
                    <a:pt x="2554" y="6232"/>
                    <a:pt x="2554" y="5928"/>
                  </a:cubicBezTo>
                  <a:lnTo>
                    <a:pt x="2554" y="517"/>
                  </a:lnTo>
                  <a:cubicBezTo>
                    <a:pt x="2554" y="213"/>
                    <a:pt x="2311" y="1"/>
                    <a:pt x="20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2">
              <a:extLst>
                <a:ext uri="{FF2B5EF4-FFF2-40B4-BE49-F238E27FC236}">
                  <a16:creationId xmlns:a16="http://schemas.microsoft.com/office/drawing/2014/main" id="{8B583AA0-3720-93B1-3C3C-9148DA25922C}"/>
                </a:ext>
              </a:extLst>
            </p:cNvPr>
            <p:cNvSpPr/>
            <p:nvPr/>
          </p:nvSpPr>
          <p:spPr>
            <a:xfrm>
              <a:off x="5554019" y="2010359"/>
              <a:ext cx="78558" cy="185446"/>
            </a:xfrm>
            <a:custGeom>
              <a:avLst/>
              <a:gdLst/>
              <a:ahLst/>
              <a:cxnLst/>
              <a:rect l="l" t="t" r="r" b="b"/>
              <a:pathLst>
                <a:path w="2859" h="6749" extrusionOk="0">
                  <a:moveTo>
                    <a:pt x="2189" y="274"/>
                  </a:moveTo>
                  <a:cubicBezTo>
                    <a:pt x="2402" y="274"/>
                    <a:pt x="2554" y="457"/>
                    <a:pt x="2554" y="669"/>
                  </a:cubicBezTo>
                  <a:lnTo>
                    <a:pt x="2554" y="6110"/>
                  </a:lnTo>
                  <a:cubicBezTo>
                    <a:pt x="2554" y="6323"/>
                    <a:pt x="2402" y="6475"/>
                    <a:pt x="2189" y="6475"/>
                  </a:cubicBezTo>
                  <a:lnTo>
                    <a:pt x="670" y="6475"/>
                  </a:lnTo>
                  <a:cubicBezTo>
                    <a:pt x="457" y="6475"/>
                    <a:pt x="274" y="6323"/>
                    <a:pt x="274" y="6110"/>
                  </a:cubicBezTo>
                  <a:lnTo>
                    <a:pt x="274" y="669"/>
                  </a:lnTo>
                  <a:cubicBezTo>
                    <a:pt x="274" y="457"/>
                    <a:pt x="457" y="274"/>
                    <a:pt x="670" y="274"/>
                  </a:cubicBezTo>
                  <a:close/>
                  <a:moveTo>
                    <a:pt x="670" y="1"/>
                  </a:moveTo>
                  <a:cubicBezTo>
                    <a:pt x="305" y="1"/>
                    <a:pt x="1" y="305"/>
                    <a:pt x="1" y="669"/>
                  </a:cubicBezTo>
                  <a:lnTo>
                    <a:pt x="1" y="6080"/>
                  </a:lnTo>
                  <a:cubicBezTo>
                    <a:pt x="1" y="6445"/>
                    <a:pt x="305" y="6748"/>
                    <a:pt x="670" y="6748"/>
                  </a:cubicBezTo>
                  <a:lnTo>
                    <a:pt x="2189" y="6748"/>
                  </a:lnTo>
                  <a:cubicBezTo>
                    <a:pt x="2554" y="6748"/>
                    <a:pt x="2858" y="6445"/>
                    <a:pt x="2858" y="6080"/>
                  </a:cubicBezTo>
                  <a:lnTo>
                    <a:pt x="2858" y="669"/>
                  </a:lnTo>
                  <a:cubicBezTo>
                    <a:pt x="2858" y="305"/>
                    <a:pt x="2554" y="1"/>
                    <a:pt x="21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2">
              <a:extLst>
                <a:ext uri="{FF2B5EF4-FFF2-40B4-BE49-F238E27FC236}">
                  <a16:creationId xmlns:a16="http://schemas.microsoft.com/office/drawing/2014/main" id="{F0CA7C18-7B6D-CD16-6A26-33C9772BABE1}"/>
                </a:ext>
              </a:extLst>
            </p:cNvPr>
            <p:cNvSpPr/>
            <p:nvPr/>
          </p:nvSpPr>
          <p:spPr>
            <a:xfrm>
              <a:off x="5531487" y="2005359"/>
              <a:ext cx="70178" cy="195447"/>
            </a:xfrm>
            <a:custGeom>
              <a:avLst/>
              <a:gdLst/>
              <a:ahLst/>
              <a:cxnLst/>
              <a:rect l="l" t="t" r="r" b="b"/>
              <a:pathLst>
                <a:path w="2554" h="7113" extrusionOk="0">
                  <a:moveTo>
                    <a:pt x="517" y="0"/>
                  </a:moveTo>
                  <a:cubicBezTo>
                    <a:pt x="243" y="0"/>
                    <a:pt x="0" y="213"/>
                    <a:pt x="0" y="517"/>
                  </a:cubicBezTo>
                  <a:lnTo>
                    <a:pt x="0" y="6596"/>
                  </a:lnTo>
                  <a:cubicBezTo>
                    <a:pt x="0" y="6870"/>
                    <a:pt x="243" y="7113"/>
                    <a:pt x="517" y="7113"/>
                  </a:cubicBezTo>
                  <a:lnTo>
                    <a:pt x="2037" y="7113"/>
                  </a:lnTo>
                  <a:cubicBezTo>
                    <a:pt x="2310" y="7113"/>
                    <a:pt x="2553" y="6870"/>
                    <a:pt x="2553" y="6596"/>
                  </a:cubicBezTo>
                  <a:lnTo>
                    <a:pt x="2553" y="517"/>
                  </a:lnTo>
                  <a:cubicBezTo>
                    <a:pt x="2553" y="213"/>
                    <a:pt x="2310" y="0"/>
                    <a:pt x="20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2">
              <a:extLst>
                <a:ext uri="{FF2B5EF4-FFF2-40B4-BE49-F238E27FC236}">
                  <a16:creationId xmlns:a16="http://schemas.microsoft.com/office/drawing/2014/main" id="{005F0470-362E-86F8-F412-4FFF59D7A058}"/>
                </a:ext>
              </a:extLst>
            </p:cNvPr>
            <p:cNvSpPr/>
            <p:nvPr/>
          </p:nvSpPr>
          <p:spPr>
            <a:xfrm>
              <a:off x="5527311" y="2001182"/>
              <a:ext cx="78531" cy="202976"/>
            </a:xfrm>
            <a:custGeom>
              <a:avLst/>
              <a:gdLst/>
              <a:ahLst/>
              <a:cxnLst/>
              <a:rect l="l" t="t" r="r" b="b"/>
              <a:pathLst>
                <a:path w="2858" h="7387" extrusionOk="0">
                  <a:moveTo>
                    <a:pt x="2189" y="304"/>
                  </a:moveTo>
                  <a:cubicBezTo>
                    <a:pt x="2401" y="304"/>
                    <a:pt x="2584" y="487"/>
                    <a:pt x="2584" y="699"/>
                  </a:cubicBezTo>
                  <a:lnTo>
                    <a:pt x="2584" y="6779"/>
                  </a:lnTo>
                  <a:cubicBezTo>
                    <a:pt x="2584" y="6991"/>
                    <a:pt x="2401" y="7143"/>
                    <a:pt x="2189" y="7143"/>
                  </a:cubicBezTo>
                  <a:lnTo>
                    <a:pt x="669" y="7143"/>
                  </a:lnTo>
                  <a:cubicBezTo>
                    <a:pt x="456" y="7143"/>
                    <a:pt x="304" y="6991"/>
                    <a:pt x="304" y="6779"/>
                  </a:cubicBezTo>
                  <a:lnTo>
                    <a:pt x="304" y="699"/>
                  </a:lnTo>
                  <a:cubicBezTo>
                    <a:pt x="304" y="487"/>
                    <a:pt x="456" y="304"/>
                    <a:pt x="669" y="304"/>
                  </a:cubicBezTo>
                  <a:close/>
                  <a:moveTo>
                    <a:pt x="669" y="0"/>
                  </a:moveTo>
                  <a:cubicBezTo>
                    <a:pt x="304" y="0"/>
                    <a:pt x="0" y="304"/>
                    <a:pt x="0" y="669"/>
                  </a:cubicBezTo>
                  <a:lnTo>
                    <a:pt x="0" y="6748"/>
                  </a:lnTo>
                  <a:cubicBezTo>
                    <a:pt x="0" y="7113"/>
                    <a:pt x="304" y="7386"/>
                    <a:pt x="669" y="7386"/>
                  </a:cubicBezTo>
                  <a:lnTo>
                    <a:pt x="2189" y="7386"/>
                  </a:lnTo>
                  <a:cubicBezTo>
                    <a:pt x="2553" y="7386"/>
                    <a:pt x="2857" y="7113"/>
                    <a:pt x="2857" y="6748"/>
                  </a:cubicBezTo>
                  <a:lnTo>
                    <a:pt x="2857" y="669"/>
                  </a:lnTo>
                  <a:cubicBezTo>
                    <a:pt x="2857" y="304"/>
                    <a:pt x="2553" y="0"/>
                    <a:pt x="21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2">
              <a:extLst>
                <a:ext uri="{FF2B5EF4-FFF2-40B4-BE49-F238E27FC236}">
                  <a16:creationId xmlns:a16="http://schemas.microsoft.com/office/drawing/2014/main" id="{07C5E7AE-8B7E-24B9-F8B1-0FCB7EB1FEA2}"/>
                </a:ext>
              </a:extLst>
            </p:cNvPr>
            <p:cNvSpPr/>
            <p:nvPr/>
          </p:nvSpPr>
          <p:spPr>
            <a:xfrm>
              <a:off x="5663434" y="2014536"/>
              <a:ext cx="71029" cy="177092"/>
            </a:xfrm>
            <a:custGeom>
              <a:avLst/>
              <a:gdLst/>
              <a:ahLst/>
              <a:cxnLst/>
              <a:rect l="l" t="t" r="r" b="b"/>
              <a:pathLst>
                <a:path w="2585" h="6445" extrusionOk="0">
                  <a:moveTo>
                    <a:pt x="517" y="1"/>
                  </a:moveTo>
                  <a:cubicBezTo>
                    <a:pt x="244" y="1"/>
                    <a:pt x="1" y="213"/>
                    <a:pt x="1" y="517"/>
                  </a:cubicBezTo>
                  <a:lnTo>
                    <a:pt x="1" y="5928"/>
                  </a:lnTo>
                  <a:cubicBezTo>
                    <a:pt x="1" y="6232"/>
                    <a:pt x="244" y="6445"/>
                    <a:pt x="517" y="6445"/>
                  </a:cubicBezTo>
                  <a:lnTo>
                    <a:pt x="2037" y="6445"/>
                  </a:lnTo>
                  <a:cubicBezTo>
                    <a:pt x="2341" y="6445"/>
                    <a:pt x="2554" y="6232"/>
                    <a:pt x="2584" y="5928"/>
                  </a:cubicBezTo>
                  <a:lnTo>
                    <a:pt x="2584" y="517"/>
                  </a:lnTo>
                  <a:cubicBezTo>
                    <a:pt x="2554" y="213"/>
                    <a:pt x="2341" y="1"/>
                    <a:pt x="20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2">
              <a:extLst>
                <a:ext uri="{FF2B5EF4-FFF2-40B4-BE49-F238E27FC236}">
                  <a16:creationId xmlns:a16="http://schemas.microsoft.com/office/drawing/2014/main" id="{7F7BBE96-C50F-585D-7DCD-6C8D288F7D91}"/>
                </a:ext>
              </a:extLst>
            </p:cNvPr>
            <p:cNvSpPr/>
            <p:nvPr/>
          </p:nvSpPr>
          <p:spPr>
            <a:xfrm>
              <a:off x="5659258" y="2010359"/>
              <a:ext cx="78531" cy="185446"/>
            </a:xfrm>
            <a:custGeom>
              <a:avLst/>
              <a:gdLst/>
              <a:ahLst/>
              <a:cxnLst/>
              <a:rect l="l" t="t" r="r" b="b"/>
              <a:pathLst>
                <a:path w="2858" h="6749" extrusionOk="0">
                  <a:moveTo>
                    <a:pt x="2189" y="274"/>
                  </a:moveTo>
                  <a:cubicBezTo>
                    <a:pt x="2402" y="274"/>
                    <a:pt x="2584" y="457"/>
                    <a:pt x="2584" y="669"/>
                  </a:cubicBezTo>
                  <a:lnTo>
                    <a:pt x="2584" y="6110"/>
                  </a:lnTo>
                  <a:cubicBezTo>
                    <a:pt x="2584" y="6323"/>
                    <a:pt x="2402" y="6475"/>
                    <a:pt x="2189" y="6475"/>
                  </a:cubicBezTo>
                  <a:lnTo>
                    <a:pt x="669" y="6475"/>
                  </a:lnTo>
                  <a:cubicBezTo>
                    <a:pt x="457" y="6475"/>
                    <a:pt x="305" y="6323"/>
                    <a:pt x="305" y="6110"/>
                  </a:cubicBezTo>
                  <a:lnTo>
                    <a:pt x="305" y="669"/>
                  </a:lnTo>
                  <a:cubicBezTo>
                    <a:pt x="305" y="457"/>
                    <a:pt x="457" y="274"/>
                    <a:pt x="669" y="274"/>
                  </a:cubicBezTo>
                  <a:close/>
                  <a:moveTo>
                    <a:pt x="669" y="1"/>
                  </a:moveTo>
                  <a:cubicBezTo>
                    <a:pt x="305" y="1"/>
                    <a:pt x="1" y="305"/>
                    <a:pt x="1" y="669"/>
                  </a:cubicBezTo>
                  <a:lnTo>
                    <a:pt x="1" y="6080"/>
                  </a:lnTo>
                  <a:cubicBezTo>
                    <a:pt x="1" y="6445"/>
                    <a:pt x="305" y="6748"/>
                    <a:pt x="669" y="6748"/>
                  </a:cubicBezTo>
                  <a:lnTo>
                    <a:pt x="2189" y="6748"/>
                  </a:lnTo>
                  <a:cubicBezTo>
                    <a:pt x="2554" y="6748"/>
                    <a:pt x="2858" y="6445"/>
                    <a:pt x="2858" y="6080"/>
                  </a:cubicBezTo>
                  <a:lnTo>
                    <a:pt x="2858" y="669"/>
                  </a:lnTo>
                  <a:cubicBezTo>
                    <a:pt x="2858" y="305"/>
                    <a:pt x="2554" y="1"/>
                    <a:pt x="21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2">
              <a:extLst>
                <a:ext uri="{FF2B5EF4-FFF2-40B4-BE49-F238E27FC236}">
                  <a16:creationId xmlns:a16="http://schemas.microsoft.com/office/drawing/2014/main" id="{F5B18F5E-FA23-286E-45F5-920017824C45}"/>
                </a:ext>
              </a:extLst>
            </p:cNvPr>
            <p:cNvSpPr/>
            <p:nvPr/>
          </p:nvSpPr>
          <p:spPr>
            <a:xfrm>
              <a:off x="5636726" y="2005359"/>
              <a:ext cx="71002" cy="195447"/>
            </a:xfrm>
            <a:custGeom>
              <a:avLst/>
              <a:gdLst/>
              <a:ahLst/>
              <a:cxnLst/>
              <a:rect l="l" t="t" r="r" b="b"/>
              <a:pathLst>
                <a:path w="2584" h="7113" extrusionOk="0">
                  <a:moveTo>
                    <a:pt x="547" y="0"/>
                  </a:moveTo>
                  <a:cubicBezTo>
                    <a:pt x="243" y="0"/>
                    <a:pt x="0" y="213"/>
                    <a:pt x="0" y="517"/>
                  </a:cubicBezTo>
                  <a:lnTo>
                    <a:pt x="0" y="6596"/>
                  </a:lnTo>
                  <a:cubicBezTo>
                    <a:pt x="0" y="6870"/>
                    <a:pt x="243" y="7113"/>
                    <a:pt x="547" y="7113"/>
                  </a:cubicBezTo>
                  <a:lnTo>
                    <a:pt x="2067" y="7113"/>
                  </a:lnTo>
                  <a:cubicBezTo>
                    <a:pt x="2340" y="7113"/>
                    <a:pt x="2584" y="6870"/>
                    <a:pt x="2584" y="6596"/>
                  </a:cubicBezTo>
                  <a:lnTo>
                    <a:pt x="2584" y="517"/>
                  </a:lnTo>
                  <a:cubicBezTo>
                    <a:pt x="2584" y="213"/>
                    <a:pt x="2340" y="0"/>
                    <a:pt x="20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2">
              <a:extLst>
                <a:ext uri="{FF2B5EF4-FFF2-40B4-BE49-F238E27FC236}">
                  <a16:creationId xmlns:a16="http://schemas.microsoft.com/office/drawing/2014/main" id="{3A87CFE1-DBF0-89DF-D872-A7CD016F69F7}"/>
                </a:ext>
              </a:extLst>
            </p:cNvPr>
            <p:cNvSpPr/>
            <p:nvPr/>
          </p:nvSpPr>
          <p:spPr>
            <a:xfrm>
              <a:off x="5633374" y="2002006"/>
              <a:ext cx="78531" cy="202152"/>
            </a:xfrm>
            <a:custGeom>
              <a:avLst/>
              <a:gdLst/>
              <a:ahLst/>
              <a:cxnLst/>
              <a:rect l="l" t="t" r="r" b="b"/>
              <a:pathLst>
                <a:path w="2858" h="7357" extrusionOk="0">
                  <a:moveTo>
                    <a:pt x="2189" y="274"/>
                  </a:moveTo>
                  <a:cubicBezTo>
                    <a:pt x="2371" y="274"/>
                    <a:pt x="2554" y="457"/>
                    <a:pt x="2554" y="669"/>
                  </a:cubicBezTo>
                  <a:lnTo>
                    <a:pt x="2554" y="6749"/>
                  </a:lnTo>
                  <a:cubicBezTo>
                    <a:pt x="2554" y="6961"/>
                    <a:pt x="2371" y="7113"/>
                    <a:pt x="2189" y="7113"/>
                  </a:cubicBezTo>
                  <a:lnTo>
                    <a:pt x="669" y="7113"/>
                  </a:lnTo>
                  <a:cubicBezTo>
                    <a:pt x="456" y="7113"/>
                    <a:pt x="274" y="6961"/>
                    <a:pt x="274" y="6749"/>
                  </a:cubicBezTo>
                  <a:lnTo>
                    <a:pt x="274" y="669"/>
                  </a:lnTo>
                  <a:cubicBezTo>
                    <a:pt x="274" y="457"/>
                    <a:pt x="456" y="274"/>
                    <a:pt x="669" y="274"/>
                  </a:cubicBezTo>
                  <a:close/>
                  <a:moveTo>
                    <a:pt x="669" y="1"/>
                  </a:moveTo>
                  <a:cubicBezTo>
                    <a:pt x="304" y="1"/>
                    <a:pt x="0" y="274"/>
                    <a:pt x="0" y="639"/>
                  </a:cubicBezTo>
                  <a:lnTo>
                    <a:pt x="0" y="6718"/>
                  </a:lnTo>
                  <a:cubicBezTo>
                    <a:pt x="0" y="7083"/>
                    <a:pt x="304" y="7356"/>
                    <a:pt x="669" y="7356"/>
                  </a:cubicBezTo>
                  <a:lnTo>
                    <a:pt x="2189" y="7356"/>
                  </a:lnTo>
                  <a:cubicBezTo>
                    <a:pt x="2523" y="7356"/>
                    <a:pt x="2827" y="7083"/>
                    <a:pt x="2858" y="6718"/>
                  </a:cubicBezTo>
                  <a:lnTo>
                    <a:pt x="2858" y="639"/>
                  </a:lnTo>
                  <a:cubicBezTo>
                    <a:pt x="2827" y="274"/>
                    <a:pt x="2523" y="1"/>
                    <a:pt x="21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2">
              <a:extLst>
                <a:ext uri="{FF2B5EF4-FFF2-40B4-BE49-F238E27FC236}">
                  <a16:creationId xmlns:a16="http://schemas.microsoft.com/office/drawing/2014/main" id="{68FC733D-7015-A3F7-F0A1-1FB3000A0499}"/>
                </a:ext>
              </a:extLst>
            </p:cNvPr>
            <p:cNvSpPr/>
            <p:nvPr/>
          </p:nvSpPr>
          <p:spPr>
            <a:xfrm>
              <a:off x="5768673" y="2014536"/>
              <a:ext cx="71029" cy="177092"/>
            </a:xfrm>
            <a:custGeom>
              <a:avLst/>
              <a:gdLst/>
              <a:ahLst/>
              <a:cxnLst/>
              <a:rect l="l" t="t" r="r" b="b"/>
              <a:pathLst>
                <a:path w="2585" h="6445" extrusionOk="0">
                  <a:moveTo>
                    <a:pt x="548" y="1"/>
                  </a:moveTo>
                  <a:cubicBezTo>
                    <a:pt x="244" y="1"/>
                    <a:pt x="31" y="213"/>
                    <a:pt x="1" y="517"/>
                  </a:cubicBezTo>
                  <a:lnTo>
                    <a:pt x="1" y="5928"/>
                  </a:lnTo>
                  <a:cubicBezTo>
                    <a:pt x="31" y="6232"/>
                    <a:pt x="244" y="6445"/>
                    <a:pt x="548" y="6445"/>
                  </a:cubicBezTo>
                  <a:lnTo>
                    <a:pt x="2067" y="6445"/>
                  </a:lnTo>
                  <a:cubicBezTo>
                    <a:pt x="2341" y="6445"/>
                    <a:pt x="2584" y="6232"/>
                    <a:pt x="2584" y="5928"/>
                  </a:cubicBezTo>
                  <a:lnTo>
                    <a:pt x="2584" y="517"/>
                  </a:lnTo>
                  <a:cubicBezTo>
                    <a:pt x="2584" y="213"/>
                    <a:pt x="2341" y="1"/>
                    <a:pt x="20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2">
              <a:extLst>
                <a:ext uri="{FF2B5EF4-FFF2-40B4-BE49-F238E27FC236}">
                  <a16:creationId xmlns:a16="http://schemas.microsoft.com/office/drawing/2014/main" id="{9F9DDFD0-CAD2-032D-8EB1-96B4FB051001}"/>
                </a:ext>
              </a:extLst>
            </p:cNvPr>
            <p:cNvSpPr/>
            <p:nvPr/>
          </p:nvSpPr>
          <p:spPr>
            <a:xfrm>
              <a:off x="5765321" y="2010359"/>
              <a:ext cx="78558" cy="185446"/>
            </a:xfrm>
            <a:custGeom>
              <a:avLst/>
              <a:gdLst/>
              <a:ahLst/>
              <a:cxnLst/>
              <a:rect l="l" t="t" r="r" b="b"/>
              <a:pathLst>
                <a:path w="2859" h="6749" extrusionOk="0">
                  <a:moveTo>
                    <a:pt x="2189" y="274"/>
                  </a:moveTo>
                  <a:cubicBezTo>
                    <a:pt x="2402" y="274"/>
                    <a:pt x="2554" y="457"/>
                    <a:pt x="2554" y="669"/>
                  </a:cubicBezTo>
                  <a:lnTo>
                    <a:pt x="2554" y="6110"/>
                  </a:lnTo>
                  <a:cubicBezTo>
                    <a:pt x="2554" y="6323"/>
                    <a:pt x="2402" y="6475"/>
                    <a:pt x="2189" y="6475"/>
                  </a:cubicBezTo>
                  <a:lnTo>
                    <a:pt x="670" y="6475"/>
                  </a:lnTo>
                  <a:cubicBezTo>
                    <a:pt x="457" y="6475"/>
                    <a:pt x="275" y="6323"/>
                    <a:pt x="275" y="6110"/>
                  </a:cubicBezTo>
                  <a:lnTo>
                    <a:pt x="275" y="669"/>
                  </a:lnTo>
                  <a:cubicBezTo>
                    <a:pt x="275" y="457"/>
                    <a:pt x="457" y="274"/>
                    <a:pt x="670" y="274"/>
                  </a:cubicBezTo>
                  <a:close/>
                  <a:moveTo>
                    <a:pt x="670" y="1"/>
                  </a:moveTo>
                  <a:cubicBezTo>
                    <a:pt x="305" y="1"/>
                    <a:pt x="1" y="305"/>
                    <a:pt x="1" y="669"/>
                  </a:cubicBezTo>
                  <a:lnTo>
                    <a:pt x="1" y="6080"/>
                  </a:lnTo>
                  <a:cubicBezTo>
                    <a:pt x="1" y="6445"/>
                    <a:pt x="305" y="6748"/>
                    <a:pt x="670" y="6748"/>
                  </a:cubicBezTo>
                  <a:lnTo>
                    <a:pt x="2189" y="6748"/>
                  </a:lnTo>
                  <a:cubicBezTo>
                    <a:pt x="2554" y="6748"/>
                    <a:pt x="2828" y="6445"/>
                    <a:pt x="2858" y="6080"/>
                  </a:cubicBezTo>
                  <a:lnTo>
                    <a:pt x="2858" y="669"/>
                  </a:lnTo>
                  <a:cubicBezTo>
                    <a:pt x="2828" y="305"/>
                    <a:pt x="2554" y="1"/>
                    <a:pt x="21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2">
              <a:extLst>
                <a:ext uri="{FF2B5EF4-FFF2-40B4-BE49-F238E27FC236}">
                  <a16:creationId xmlns:a16="http://schemas.microsoft.com/office/drawing/2014/main" id="{B62E5CB7-E1BC-0195-A5EA-15A378889FBA}"/>
                </a:ext>
              </a:extLst>
            </p:cNvPr>
            <p:cNvSpPr/>
            <p:nvPr/>
          </p:nvSpPr>
          <p:spPr>
            <a:xfrm>
              <a:off x="5742789" y="2005359"/>
              <a:ext cx="70178" cy="195447"/>
            </a:xfrm>
            <a:custGeom>
              <a:avLst/>
              <a:gdLst/>
              <a:ahLst/>
              <a:cxnLst/>
              <a:rect l="l" t="t" r="r" b="b"/>
              <a:pathLst>
                <a:path w="2554" h="7113" extrusionOk="0">
                  <a:moveTo>
                    <a:pt x="517" y="0"/>
                  </a:moveTo>
                  <a:cubicBezTo>
                    <a:pt x="213" y="0"/>
                    <a:pt x="0" y="213"/>
                    <a:pt x="0" y="517"/>
                  </a:cubicBezTo>
                  <a:lnTo>
                    <a:pt x="0" y="6596"/>
                  </a:lnTo>
                  <a:cubicBezTo>
                    <a:pt x="0" y="6870"/>
                    <a:pt x="213" y="7113"/>
                    <a:pt x="517" y="7113"/>
                  </a:cubicBezTo>
                  <a:lnTo>
                    <a:pt x="2037" y="7113"/>
                  </a:lnTo>
                  <a:cubicBezTo>
                    <a:pt x="2310" y="7113"/>
                    <a:pt x="2554" y="6870"/>
                    <a:pt x="2554" y="6596"/>
                  </a:cubicBezTo>
                  <a:lnTo>
                    <a:pt x="2554" y="517"/>
                  </a:lnTo>
                  <a:cubicBezTo>
                    <a:pt x="2554" y="213"/>
                    <a:pt x="2310" y="0"/>
                    <a:pt x="20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2">
              <a:extLst>
                <a:ext uri="{FF2B5EF4-FFF2-40B4-BE49-F238E27FC236}">
                  <a16:creationId xmlns:a16="http://schemas.microsoft.com/office/drawing/2014/main" id="{00C5F3D3-41B4-81ED-DF65-64C9BC5D4487}"/>
                </a:ext>
              </a:extLst>
            </p:cNvPr>
            <p:cNvSpPr/>
            <p:nvPr/>
          </p:nvSpPr>
          <p:spPr>
            <a:xfrm>
              <a:off x="5738613" y="2001182"/>
              <a:ext cx="78531" cy="202976"/>
            </a:xfrm>
            <a:custGeom>
              <a:avLst/>
              <a:gdLst/>
              <a:ahLst/>
              <a:cxnLst/>
              <a:rect l="l" t="t" r="r" b="b"/>
              <a:pathLst>
                <a:path w="2858" h="7387" extrusionOk="0">
                  <a:moveTo>
                    <a:pt x="2189" y="304"/>
                  </a:moveTo>
                  <a:cubicBezTo>
                    <a:pt x="2402" y="304"/>
                    <a:pt x="2554" y="487"/>
                    <a:pt x="2554" y="699"/>
                  </a:cubicBezTo>
                  <a:lnTo>
                    <a:pt x="2554" y="6779"/>
                  </a:lnTo>
                  <a:cubicBezTo>
                    <a:pt x="2554" y="6991"/>
                    <a:pt x="2402" y="7143"/>
                    <a:pt x="2189" y="7143"/>
                  </a:cubicBezTo>
                  <a:lnTo>
                    <a:pt x="669" y="7143"/>
                  </a:lnTo>
                  <a:cubicBezTo>
                    <a:pt x="456" y="7143"/>
                    <a:pt x="274" y="6991"/>
                    <a:pt x="274" y="6779"/>
                  </a:cubicBezTo>
                  <a:lnTo>
                    <a:pt x="274" y="699"/>
                  </a:lnTo>
                  <a:cubicBezTo>
                    <a:pt x="274" y="487"/>
                    <a:pt x="456" y="304"/>
                    <a:pt x="669" y="304"/>
                  </a:cubicBezTo>
                  <a:close/>
                  <a:moveTo>
                    <a:pt x="669" y="0"/>
                  </a:moveTo>
                  <a:cubicBezTo>
                    <a:pt x="304" y="0"/>
                    <a:pt x="0" y="304"/>
                    <a:pt x="0" y="669"/>
                  </a:cubicBezTo>
                  <a:lnTo>
                    <a:pt x="0" y="6748"/>
                  </a:lnTo>
                  <a:cubicBezTo>
                    <a:pt x="0" y="7113"/>
                    <a:pt x="304" y="7386"/>
                    <a:pt x="669" y="7386"/>
                  </a:cubicBezTo>
                  <a:lnTo>
                    <a:pt x="2189" y="7386"/>
                  </a:lnTo>
                  <a:cubicBezTo>
                    <a:pt x="2554" y="7386"/>
                    <a:pt x="2858" y="7113"/>
                    <a:pt x="2858" y="6748"/>
                  </a:cubicBezTo>
                  <a:lnTo>
                    <a:pt x="2858" y="669"/>
                  </a:lnTo>
                  <a:cubicBezTo>
                    <a:pt x="2858" y="304"/>
                    <a:pt x="2554" y="0"/>
                    <a:pt x="21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2">
              <a:extLst>
                <a:ext uri="{FF2B5EF4-FFF2-40B4-BE49-F238E27FC236}">
                  <a16:creationId xmlns:a16="http://schemas.microsoft.com/office/drawing/2014/main" id="{3D4E71C0-2DFC-4258-AF83-F3FC89BC8CB4}"/>
                </a:ext>
              </a:extLst>
            </p:cNvPr>
            <p:cNvSpPr/>
            <p:nvPr/>
          </p:nvSpPr>
          <p:spPr>
            <a:xfrm>
              <a:off x="5874736" y="2014536"/>
              <a:ext cx="70205" cy="177092"/>
            </a:xfrm>
            <a:custGeom>
              <a:avLst/>
              <a:gdLst/>
              <a:ahLst/>
              <a:cxnLst/>
              <a:rect l="l" t="t" r="r" b="b"/>
              <a:pathLst>
                <a:path w="2555" h="6445" extrusionOk="0">
                  <a:moveTo>
                    <a:pt x="518" y="1"/>
                  </a:moveTo>
                  <a:cubicBezTo>
                    <a:pt x="244" y="1"/>
                    <a:pt x="1" y="213"/>
                    <a:pt x="1" y="517"/>
                  </a:cubicBezTo>
                  <a:lnTo>
                    <a:pt x="1" y="5928"/>
                  </a:lnTo>
                  <a:cubicBezTo>
                    <a:pt x="1" y="6232"/>
                    <a:pt x="244" y="6445"/>
                    <a:pt x="518" y="6445"/>
                  </a:cubicBezTo>
                  <a:lnTo>
                    <a:pt x="2037" y="6445"/>
                  </a:lnTo>
                  <a:cubicBezTo>
                    <a:pt x="2311" y="6445"/>
                    <a:pt x="2554" y="6232"/>
                    <a:pt x="2554" y="5928"/>
                  </a:cubicBezTo>
                  <a:lnTo>
                    <a:pt x="2554" y="517"/>
                  </a:lnTo>
                  <a:cubicBezTo>
                    <a:pt x="2554" y="213"/>
                    <a:pt x="2341" y="1"/>
                    <a:pt x="20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2">
              <a:extLst>
                <a:ext uri="{FF2B5EF4-FFF2-40B4-BE49-F238E27FC236}">
                  <a16:creationId xmlns:a16="http://schemas.microsoft.com/office/drawing/2014/main" id="{058B64AE-5D14-96EF-F029-6332DE6E156D}"/>
                </a:ext>
              </a:extLst>
            </p:cNvPr>
            <p:cNvSpPr/>
            <p:nvPr/>
          </p:nvSpPr>
          <p:spPr>
            <a:xfrm>
              <a:off x="5870560" y="2010359"/>
              <a:ext cx="78558" cy="185446"/>
            </a:xfrm>
            <a:custGeom>
              <a:avLst/>
              <a:gdLst/>
              <a:ahLst/>
              <a:cxnLst/>
              <a:rect l="l" t="t" r="r" b="b"/>
              <a:pathLst>
                <a:path w="2859" h="6749" extrusionOk="0">
                  <a:moveTo>
                    <a:pt x="2189" y="274"/>
                  </a:moveTo>
                  <a:cubicBezTo>
                    <a:pt x="2402" y="274"/>
                    <a:pt x="2584" y="457"/>
                    <a:pt x="2584" y="669"/>
                  </a:cubicBezTo>
                  <a:lnTo>
                    <a:pt x="2584" y="6110"/>
                  </a:lnTo>
                  <a:cubicBezTo>
                    <a:pt x="2584" y="6323"/>
                    <a:pt x="2402" y="6475"/>
                    <a:pt x="2189" y="6475"/>
                  </a:cubicBezTo>
                  <a:lnTo>
                    <a:pt x="670" y="6475"/>
                  </a:lnTo>
                  <a:cubicBezTo>
                    <a:pt x="457" y="6475"/>
                    <a:pt x="305" y="6323"/>
                    <a:pt x="305" y="6110"/>
                  </a:cubicBezTo>
                  <a:lnTo>
                    <a:pt x="305" y="669"/>
                  </a:lnTo>
                  <a:cubicBezTo>
                    <a:pt x="305" y="457"/>
                    <a:pt x="457" y="274"/>
                    <a:pt x="670" y="274"/>
                  </a:cubicBezTo>
                  <a:close/>
                  <a:moveTo>
                    <a:pt x="670" y="1"/>
                  </a:moveTo>
                  <a:cubicBezTo>
                    <a:pt x="305" y="1"/>
                    <a:pt x="1" y="305"/>
                    <a:pt x="1" y="669"/>
                  </a:cubicBezTo>
                  <a:lnTo>
                    <a:pt x="1" y="6080"/>
                  </a:lnTo>
                  <a:cubicBezTo>
                    <a:pt x="1" y="6445"/>
                    <a:pt x="305" y="6748"/>
                    <a:pt x="670" y="6748"/>
                  </a:cubicBezTo>
                  <a:lnTo>
                    <a:pt x="2189" y="6748"/>
                  </a:lnTo>
                  <a:cubicBezTo>
                    <a:pt x="2554" y="6748"/>
                    <a:pt x="2858" y="6445"/>
                    <a:pt x="2858" y="6080"/>
                  </a:cubicBezTo>
                  <a:lnTo>
                    <a:pt x="2858" y="669"/>
                  </a:lnTo>
                  <a:cubicBezTo>
                    <a:pt x="2858" y="305"/>
                    <a:pt x="2554" y="1"/>
                    <a:pt x="21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2">
              <a:extLst>
                <a:ext uri="{FF2B5EF4-FFF2-40B4-BE49-F238E27FC236}">
                  <a16:creationId xmlns:a16="http://schemas.microsoft.com/office/drawing/2014/main" id="{B8B699ED-2077-A863-5D32-BB9D0F85375E}"/>
                </a:ext>
              </a:extLst>
            </p:cNvPr>
            <p:cNvSpPr/>
            <p:nvPr/>
          </p:nvSpPr>
          <p:spPr>
            <a:xfrm>
              <a:off x="5848028" y="2005359"/>
              <a:ext cx="71002" cy="195447"/>
            </a:xfrm>
            <a:custGeom>
              <a:avLst/>
              <a:gdLst/>
              <a:ahLst/>
              <a:cxnLst/>
              <a:rect l="l" t="t" r="r" b="b"/>
              <a:pathLst>
                <a:path w="2584" h="7113" extrusionOk="0">
                  <a:moveTo>
                    <a:pt x="517" y="0"/>
                  </a:moveTo>
                  <a:cubicBezTo>
                    <a:pt x="243" y="0"/>
                    <a:pt x="0" y="213"/>
                    <a:pt x="0" y="517"/>
                  </a:cubicBezTo>
                  <a:lnTo>
                    <a:pt x="0" y="6596"/>
                  </a:lnTo>
                  <a:cubicBezTo>
                    <a:pt x="0" y="6870"/>
                    <a:pt x="243" y="7113"/>
                    <a:pt x="517" y="7113"/>
                  </a:cubicBezTo>
                  <a:lnTo>
                    <a:pt x="2037" y="7113"/>
                  </a:lnTo>
                  <a:cubicBezTo>
                    <a:pt x="2341" y="7113"/>
                    <a:pt x="2553" y="6870"/>
                    <a:pt x="2584" y="6596"/>
                  </a:cubicBezTo>
                  <a:lnTo>
                    <a:pt x="2584" y="517"/>
                  </a:lnTo>
                  <a:cubicBezTo>
                    <a:pt x="2553" y="213"/>
                    <a:pt x="2341" y="0"/>
                    <a:pt x="20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2">
              <a:extLst>
                <a:ext uri="{FF2B5EF4-FFF2-40B4-BE49-F238E27FC236}">
                  <a16:creationId xmlns:a16="http://schemas.microsoft.com/office/drawing/2014/main" id="{2B84220A-A153-FDC2-D0FA-BE1B931AE98C}"/>
                </a:ext>
              </a:extLst>
            </p:cNvPr>
            <p:cNvSpPr/>
            <p:nvPr/>
          </p:nvSpPr>
          <p:spPr>
            <a:xfrm>
              <a:off x="5844676" y="2001182"/>
              <a:ext cx="77706" cy="202976"/>
            </a:xfrm>
            <a:custGeom>
              <a:avLst/>
              <a:gdLst/>
              <a:ahLst/>
              <a:cxnLst/>
              <a:rect l="l" t="t" r="r" b="b"/>
              <a:pathLst>
                <a:path w="2828" h="7387" extrusionOk="0">
                  <a:moveTo>
                    <a:pt x="2159" y="304"/>
                  </a:moveTo>
                  <a:cubicBezTo>
                    <a:pt x="2371" y="304"/>
                    <a:pt x="2554" y="487"/>
                    <a:pt x="2554" y="699"/>
                  </a:cubicBezTo>
                  <a:lnTo>
                    <a:pt x="2554" y="6779"/>
                  </a:lnTo>
                  <a:cubicBezTo>
                    <a:pt x="2554" y="6991"/>
                    <a:pt x="2371" y="7143"/>
                    <a:pt x="2159" y="7143"/>
                  </a:cubicBezTo>
                  <a:lnTo>
                    <a:pt x="639" y="7143"/>
                  </a:lnTo>
                  <a:cubicBezTo>
                    <a:pt x="426" y="7143"/>
                    <a:pt x="274" y="6991"/>
                    <a:pt x="274" y="6779"/>
                  </a:cubicBezTo>
                  <a:lnTo>
                    <a:pt x="274" y="699"/>
                  </a:lnTo>
                  <a:cubicBezTo>
                    <a:pt x="274" y="487"/>
                    <a:pt x="426" y="304"/>
                    <a:pt x="639" y="304"/>
                  </a:cubicBezTo>
                  <a:close/>
                  <a:moveTo>
                    <a:pt x="639" y="0"/>
                  </a:moveTo>
                  <a:cubicBezTo>
                    <a:pt x="274" y="0"/>
                    <a:pt x="1" y="304"/>
                    <a:pt x="1" y="669"/>
                  </a:cubicBezTo>
                  <a:lnTo>
                    <a:pt x="1" y="6748"/>
                  </a:lnTo>
                  <a:cubicBezTo>
                    <a:pt x="1" y="7113"/>
                    <a:pt x="274" y="7386"/>
                    <a:pt x="639" y="7386"/>
                  </a:cubicBezTo>
                  <a:lnTo>
                    <a:pt x="2159" y="7386"/>
                  </a:lnTo>
                  <a:cubicBezTo>
                    <a:pt x="2523" y="7386"/>
                    <a:pt x="2827" y="7113"/>
                    <a:pt x="2827" y="6748"/>
                  </a:cubicBezTo>
                  <a:lnTo>
                    <a:pt x="2827" y="669"/>
                  </a:lnTo>
                  <a:cubicBezTo>
                    <a:pt x="2827" y="304"/>
                    <a:pt x="2523" y="0"/>
                    <a:pt x="21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2">
              <a:extLst>
                <a:ext uri="{FF2B5EF4-FFF2-40B4-BE49-F238E27FC236}">
                  <a16:creationId xmlns:a16="http://schemas.microsoft.com/office/drawing/2014/main" id="{9EA9BE9D-6A9C-264D-76A9-8112E8AF7626}"/>
                </a:ext>
              </a:extLst>
            </p:cNvPr>
            <p:cNvSpPr/>
            <p:nvPr/>
          </p:nvSpPr>
          <p:spPr>
            <a:xfrm>
              <a:off x="5979975" y="2014536"/>
              <a:ext cx="71029" cy="177092"/>
            </a:xfrm>
            <a:custGeom>
              <a:avLst/>
              <a:gdLst/>
              <a:ahLst/>
              <a:cxnLst/>
              <a:rect l="l" t="t" r="r" b="b"/>
              <a:pathLst>
                <a:path w="2585" h="6445" extrusionOk="0">
                  <a:moveTo>
                    <a:pt x="548" y="1"/>
                  </a:moveTo>
                  <a:cubicBezTo>
                    <a:pt x="244" y="1"/>
                    <a:pt x="1" y="213"/>
                    <a:pt x="1" y="517"/>
                  </a:cubicBezTo>
                  <a:lnTo>
                    <a:pt x="1" y="5928"/>
                  </a:lnTo>
                  <a:cubicBezTo>
                    <a:pt x="1" y="6232"/>
                    <a:pt x="244" y="6445"/>
                    <a:pt x="548" y="6445"/>
                  </a:cubicBezTo>
                  <a:lnTo>
                    <a:pt x="2068" y="6445"/>
                  </a:lnTo>
                  <a:cubicBezTo>
                    <a:pt x="2341" y="6445"/>
                    <a:pt x="2584" y="6232"/>
                    <a:pt x="2584" y="5928"/>
                  </a:cubicBezTo>
                  <a:lnTo>
                    <a:pt x="2584" y="517"/>
                  </a:lnTo>
                  <a:cubicBezTo>
                    <a:pt x="2584" y="213"/>
                    <a:pt x="2341" y="1"/>
                    <a:pt x="20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2">
              <a:extLst>
                <a:ext uri="{FF2B5EF4-FFF2-40B4-BE49-F238E27FC236}">
                  <a16:creationId xmlns:a16="http://schemas.microsoft.com/office/drawing/2014/main" id="{CF03C6E4-393E-661E-A38B-07BA0034C3B6}"/>
                </a:ext>
              </a:extLst>
            </p:cNvPr>
            <p:cNvSpPr/>
            <p:nvPr/>
          </p:nvSpPr>
          <p:spPr>
            <a:xfrm>
              <a:off x="5976650" y="2010359"/>
              <a:ext cx="78531" cy="185446"/>
            </a:xfrm>
            <a:custGeom>
              <a:avLst/>
              <a:gdLst/>
              <a:ahLst/>
              <a:cxnLst/>
              <a:rect l="l" t="t" r="r" b="b"/>
              <a:pathLst>
                <a:path w="2858" h="6749" extrusionOk="0">
                  <a:moveTo>
                    <a:pt x="2189" y="274"/>
                  </a:moveTo>
                  <a:cubicBezTo>
                    <a:pt x="2401" y="274"/>
                    <a:pt x="2553" y="457"/>
                    <a:pt x="2553" y="669"/>
                  </a:cubicBezTo>
                  <a:lnTo>
                    <a:pt x="2553" y="6110"/>
                  </a:lnTo>
                  <a:cubicBezTo>
                    <a:pt x="2553" y="6323"/>
                    <a:pt x="2401" y="6475"/>
                    <a:pt x="2189" y="6475"/>
                  </a:cubicBezTo>
                  <a:lnTo>
                    <a:pt x="669" y="6475"/>
                  </a:lnTo>
                  <a:cubicBezTo>
                    <a:pt x="456" y="6475"/>
                    <a:pt x="274" y="6323"/>
                    <a:pt x="274" y="6110"/>
                  </a:cubicBezTo>
                  <a:lnTo>
                    <a:pt x="274" y="669"/>
                  </a:lnTo>
                  <a:cubicBezTo>
                    <a:pt x="274" y="457"/>
                    <a:pt x="456" y="274"/>
                    <a:pt x="669" y="274"/>
                  </a:cubicBezTo>
                  <a:close/>
                  <a:moveTo>
                    <a:pt x="669" y="1"/>
                  </a:moveTo>
                  <a:cubicBezTo>
                    <a:pt x="304" y="1"/>
                    <a:pt x="0" y="305"/>
                    <a:pt x="0" y="669"/>
                  </a:cubicBezTo>
                  <a:lnTo>
                    <a:pt x="0" y="6080"/>
                  </a:lnTo>
                  <a:cubicBezTo>
                    <a:pt x="0" y="6445"/>
                    <a:pt x="304" y="6748"/>
                    <a:pt x="669" y="6748"/>
                  </a:cubicBezTo>
                  <a:lnTo>
                    <a:pt x="2189" y="6748"/>
                  </a:lnTo>
                  <a:cubicBezTo>
                    <a:pt x="2553" y="6748"/>
                    <a:pt x="2827" y="6445"/>
                    <a:pt x="2857" y="6080"/>
                  </a:cubicBezTo>
                  <a:lnTo>
                    <a:pt x="2857" y="669"/>
                  </a:lnTo>
                  <a:cubicBezTo>
                    <a:pt x="2827" y="305"/>
                    <a:pt x="2553" y="1"/>
                    <a:pt x="21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2">
              <a:extLst>
                <a:ext uri="{FF2B5EF4-FFF2-40B4-BE49-F238E27FC236}">
                  <a16:creationId xmlns:a16="http://schemas.microsoft.com/office/drawing/2014/main" id="{8983358D-6887-080B-BE01-E3E7ADC002E8}"/>
                </a:ext>
              </a:extLst>
            </p:cNvPr>
            <p:cNvSpPr/>
            <p:nvPr/>
          </p:nvSpPr>
          <p:spPr>
            <a:xfrm>
              <a:off x="5954091" y="2005359"/>
              <a:ext cx="70178" cy="195447"/>
            </a:xfrm>
            <a:custGeom>
              <a:avLst/>
              <a:gdLst/>
              <a:ahLst/>
              <a:cxnLst/>
              <a:rect l="l" t="t" r="r" b="b"/>
              <a:pathLst>
                <a:path w="2554" h="7113" extrusionOk="0">
                  <a:moveTo>
                    <a:pt x="517" y="0"/>
                  </a:moveTo>
                  <a:cubicBezTo>
                    <a:pt x="213" y="0"/>
                    <a:pt x="0" y="213"/>
                    <a:pt x="0" y="517"/>
                  </a:cubicBezTo>
                  <a:lnTo>
                    <a:pt x="0" y="6596"/>
                  </a:lnTo>
                  <a:cubicBezTo>
                    <a:pt x="0" y="6870"/>
                    <a:pt x="213" y="7113"/>
                    <a:pt x="517" y="7113"/>
                  </a:cubicBezTo>
                  <a:lnTo>
                    <a:pt x="2037" y="7113"/>
                  </a:lnTo>
                  <a:cubicBezTo>
                    <a:pt x="2310" y="7113"/>
                    <a:pt x="2554" y="6870"/>
                    <a:pt x="2554" y="6596"/>
                  </a:cubicBezTo>
                  <a:lnTo>
                    <a:pt x="2554" y="517"/>
                  </a:lnTo>
                  <a:cubicBezTo>
                    <a:pt x="2554" y="213"/>
                    <a:pt x="2310" y="0"/>
                    <a:pt x="20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2">
              <a:extLst>
                <a:ext uri="{FF2B5EF4-FFF2-40B4-BE49-F238E27FC236}">
                  <a16:creationId xmlns:a16="http://schemas.microsoft.com/office/drawing/2014/main" id="{9E7ED835-CA08-79AF-2B10-5704934ABBC4}"/>
                </a:ext>
              </a:extLst>
            </p:cNvPr>
            <p:cNvSpPr/>
            <p:nvPr/>
          </p:nvSpPr>
          <p:spPr>
            <a:xfrm>
              <a:off x="5949915" y="2001182"/>
              <a:ext cx="78531" cy="202976"/>
            </a:xfrm>
            <a:custGeom>
              <a:avLst/>
              <a:gdLst/>
              <a:ahLst/>
              <a:cxnLst/>
              <a:rect l="l" t="t" r="r" b="b"/>
              <a:pathLst>
                <a:path w="2858" h="7387" extrusionOk="0">
                  <a:moveTo>
                    <a:pt x="2189" y="304"/>
                  </a:moveTo>
                  <a:cubicBezTo>
                    <a:pt x="2402" y="304"/>
                    <a:pt x="2554" y="487"/>
                    <a:pt x="2554" y="699"/>
                  </a:cubicBezTo>
                  <a:lnTo>
                    <a:pt x="2554" y="6779"/>
                  </a:lnTo>
                  <a:cubicBezTo>
                    <a:pt x="2554" y="6991"/>
                    <a:pt x="2402" y="7143"/>
                    <a:pt x="2189" y="7143"/>
                  </a:cubicBezTo>
                  <a:lnTo>
                    <a:pt x="669" y="7143"/>
                  </a:lnTo>
                  <a:cubicBezTo>
                    <a:pt x="456" y="7143"/>
                    <a:pt x="274" y="6991"/>
                    <a:pt x="274" y="6779"/>
                  </a:cubicBezTo>
                  <a:lnTo>
                    <a:pt x="274" y="699"/>
                  </a:lnTo>
                  <a:cubicBezTo>
                    <a:pt x="274" y="487"/>
                    <a:pt x="456" y="304"/>
                    <a:pt x="669" y="304"/>
                  </a:cubicBezTo>
                  <a:close/>
                  <a:moveTo>
                    <a:pt x="669" y="0"/>
                  </a:moveTo>
                  <a:cubicBezTo>
                    <a:pt x="304" y="0"/>
                    <a:pt x="0" y="304"/>
                    <a:pt x="0" y="669"/>
                  </a:cubicBezTo>
                  <a:lnTo>
                    <a:pt x="0" y="6748"/>
                  </a:lnTo>
                  <a:cubicBezTo>
                    <a:pt x="0" y="7113"/>
                    <a:pt x="304" y="7386"/>
                    <a:pt x="669" y="7386"/>
                  </a:cubicBezTo>
                  <a:lnTo>
                    <a:pt x="2189" y="7386"/>
                  </a:lnTo>
                  <a:cubicBezTo>
                    <a:pt x="2554" y="7386"/>
                    <a:pt x="2858" y="7113"/>
                    <a:pt x="2858" y="6748"/>
                  </a:cubicBezTo>
                  <a:lnTo>
                    <a:pt x="2858" y="669"/>
                  </a:lnTo>
                  <a:cubicBezTo>
                    <a:pt x="2858" y="304"/>
                    <a:pt x="2554" y="0"/>
                    <a:pt x="21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2">
              <a:extLst>
                <a:ext uri="{FF2B5EF4-FFF2-40B4-BE49-F238E27FC236}">
                  <a16:creationId xmlns:a16="http://schemas.microsoft.com/office/drawing/2014/main" id="{3943F7CB-FB1D-125B-F8FA-AEC5831E7814}"/>
                </a:ext>
              </a:extLst>
            </p:cNvPr>
            <p:cNvSpPr/>
            <p:nvPr/>
          </p:nvSpPr>
          <p:spPr>
            <a:xfrm>
              <a:off x="6086038" y="2014536"/>
              <a:ext cx="70205" cy="177092"/>
            </a:xfrm>
            <a:custGeom>
              <a:avLst/>
              <a:gdLst/>
              <a:ahLst/>
              <a:cxnLst/>
              <a:rect l="l" t="t" r="r" b="b"/>
              <a:pathLst>
                <a:path w="2555" h="6445" extrusionOk="0">
                  <a:moveTo>
                    <a:pt x="518" y="1"/>
                  </a:moveTo>
                  <a:cubicBezTo>
                    <a:pt x="244" y="1"/>
                    <a:pt x="1" y="213"/>
                    <a:pt x="1" y="517"/>
                  </a:cubicBezTo>
                  <a:lnTo>
                    <a:pt x="1" y="5928"/>
                  </a:lnTo>
                  <a:cubicBezTo>
                    <a:pt x="1" y="6232"/>
                    <a:pt x="244" y="6445"/>
                    <a:pt x="518" y="6445"/>
                  </a:cubicBezTo>
                  <a:lnTo>
                    <a:pt x="2037" y="6445"/>
                  </a:lnTo>
                  <a:cubicBezTo>
                    <a:pt x="2311" y="6445"/>
                    <a:pt x="2554" y="6232"/>
                    <a:pt x="2554" y="5928"/>
                  </a:cubicBezTo>
                  <a:lnTo>
                    <a:pt x="2554" y="517"/>
                  </a:lnTo>
                  <a:cubicBezTo>
                    <a:pt x="2554" y="213"/>
                    <a:pt x="2311" y="1"/>
                    <a:pt x="20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2">
              <a:extLst>
                <a:ext uri="{FF2B5EF4-FFF2-40B4-BE49-F238E27FC236}">
                  <a16:creationId xmlns:a16="http://schemas.microsoft.com/office/drawing/2014/main" id="{E65D18DC-C14A-55CA-D9EC-479205AF0D01}"/>
                </a:ext>
              </a:extLst>
            </p:cNvPr>
            <p:cNvSpPr/>
            <p:nvPr/>
          </p:nvSpPr>
          <p:spPr>
            <a:xfrm>
              <a:off x="6081862" y="2010359"/>
              <a:ext cx="78558" cy="185446"/>
            </a:xfrm>
            <a:custGeom>
              <a:avLst/>
              <a:gdLst/>
              <a:ahLst/>
              <a:cxnLst/>
              <a:rect l="l" t="t" r="r" b="b"/>
              <a:pathLst>
                <a:path w="2859" h="6749" extrusionOk="0">
                  <a:moveTo>
                    <a:pt x="2189" y="274"/>
                  </a:moveTo>
                  <a:cubicBezTo>
                    <a:pt x="2402" y="274"/>
                    <a:pt x="2585" y="457"/>
                    <a:pt x="2585" y="669"/>
                  </a:cubicBezTo>
                  <a:lnTo>
                    <a:pt x="2585" y="6110"/>
                  </a:lnTo>
                  <a:cubicBezTo>
                    <a:pt x="2585" y="6323"/>
                    <a:pt x="2402" y="6475"/>
                    <a:pt x="2189" y="6475"/>
                  </a:cubicBezTo>
                  <a:lnTo>
                    <a:pt x="670" y="6475"/>
                  </a:lnTo>
                  <a:cubicBezTo>
                    <a:pt x="457" y="6475"/>
                    <a:pt x="305" y="6323"/>
                    <a:pt x="305" y="6110"/>
                  </a:cubicBezTo>
                  <a:lnTo>
                    <a:pt x="305" y="669"/>
                  </a:lnTo>
                  <a:cubicBezTo>
                    <a:pt x="305" y="457"/>
                    <a:pt x="457" y="274"/>
                    <a:pt x="670" y="274"/>
                  </a:cubicBezTo>
                  <a:close/>
                  <a:moveTo>
                    <a:pt x="670" y="1"/>
                  </a:moveTo>
                  <a:cubicBezTo>
                    <a:pt x="305" y="1"/>
                    <a:pt x="1" y="305"/>
                    <a:pt x="1" y="669"/>
                  </a:cubicBezTo>
                  <a:lnTo>
                    <a:pt x="1" y="6080"/>
                  </a:lnTo>
                  <a:cubicBezTo>
                    <a:pt x="1" y="6445"/>
                    <a:pt x="305" y="6748"/>
                    <a:pt x="670" y="6748"/>
                  </a:cubicBezTo>
                  <a:lnTo>
                    <a:pt x="2189" y="6748"/>
                  </a:lnTo>
                  <a:cubicBezTo>
                    <a:pt x="2554" y="6748"/>
                    <a:pt x="2858" y="6445"/>
                    <a:pt x="2858" y="6080"/>
                  </a:cubicBezTo>
                  <a:lnTo>
                    <a:pt x="2858" y="669"/>
                  </a:lnTo>
                  <a:cubicBezTo>
                    <a:pt x="2858" y="305"/>
                    <a:pt x="2554" y="1"/>
                    <a:pt x="21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2">
              <a:extLst>
                <a:ext uri="{FF2B5EF4-FFF2-40B4-BE49-F238E27FC236}">
                  <a16:creationId xmlns:a16="http://schemas.microsoft.com/office/drawing/2014/main" id="{0A50A438-030B-2C07-C03F-33EB0688EAC6}"/>
                </a:ext>
              </a:extLst>
            </p:cNvPr>
            <p:cNvSpPr/>
            <p:nvPr/>
          </p:nvSpPr>
          <p:spPr>
            <a:xfrm>
              <a:off x="6059330" y="2005359"/>
              <a:ext cx="71002" cy="195447"/>
            </a:xfrm>
            <a:custGeom>
              <a:avLst/>
              <a:gdLst/>
              <a:ahLst/>
              <a:cxnLst/>
              <a:rect l="l" t="t" r="r" b="b"/>
              <a:pathLst>
                <a:path w="2584" h="7113" extrusionOk="0">
                  <a:moveTo>
                    <a:pt x="517" y="0"/>
                  </a:moveTo>
                  <a:cubicBezTo>
                    <a:pt x="243" y="0"/>
                    <a:pt x="0" y="213"/>
                    <a:pt x="0" y="517"/>
                  </a:cubicBezTo>
                  <a:lnTo>
                    <a:pt x="0" y="6596"/>
                  </a:lnTo>
                  <a:cubicBezTo>
                    <a:pt x="0" y="6870"/>
                    <a:pt x="243" y="7113"/>
                    <a:pt x="517" y="7113"/>
                  </a:cubicBezTo>
                  <a:lnTo>
                    <a:pt x="2037" y="7113"/>
                  </a:lnTo>
                  <a:cubicBezTo>
                    <a:pt x="2341" y="7113"/>
                    <a:pt x="2553" y="6870"/>
                    <a:pt x="2584" y="6596"/>
                  </a:cubicBezTo>
                  <a:lnTo>
                    <a:pt x="2584" y="517"/>
                  </a:lnTo>
                  <a:cubicBezTo>
                    <a:pt x="2553" y="213"/>
                    <a:pt x="2341" y="0"/>
                    <a:pt x="20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2">
              <a:extLst>
                <a:ext uri="{FF2B5EF4-FFF2-40B4-BE49-F238E27FC236}">
                  <a16:creationId xmlns:a16="http://schemas.microsoft.com/office/drawing/2014/main" id="{67D53AD7-D93D-B69B-798F-127334B6998E}"/>
                </a:ext>
              </a:extLst>
            </p:cNvPr>
            <p:cNvSpPr/>
            <p:nvPr/>
          </p:nvSpPr>
          <p:spPr>
            <a:xfrm>
              <a:off x="6055153" y="2001182"/>
              <a:ext cx="78531" cy="202976"/>
            </a:xfrm>
            <a:custGeom>
              <a:avLst/>
              <a:gdLst/>
              <a:ahLst/>
              <a:cxnLst/>
              <a:rect l="l" t="t" r="r" b="b"/>
              <a:pathLst>
                <a:path w="2858" h="7387" extrusionOk="0">
                  <a:moveTo>
                    <a:pt x="2189" y="304"/>
                  </a:moveTo>
                  <a:cubicBezTo>
                    <a:pt x="2402" y="304"/>
                    <a:pt x="2584" y="487"/>
                    <a:pt x="2584" y="699"/>
                  </a:cubicBezTo>
                  <a:lnTo>
                    <a:pt x="2584" y="6779"/>
                  </a:lnTo>
                  <a:cubicBezTo>
                    <a:pt x="2584" y="6991"/>
                    <a:pt x="2402" y="7143"/>
                    <a:pt x="2189" y="7143"/>
                  </a:cubicBezTo>
                  <a:lnTo>
                    <a:pt x="669" y="7143"/>
                  </a:lnTo>
                  <a:cubicBezTo>
                    <a:pt x="456" y="7143"/>
                    <a:pt x="304" y="6991"/>
                    <a:pt x="304" y="6779"/>
                  </a:cubicBezTo>
                  <a:lnTo>
                    <a:pt x="304" y="699"/>
                  </a:lnTo>
                  <a:cubicBezTo>
                    <a:pt x="304" y="487"/>
                    <a:pt x="456" y="304"/>
                    <a:pt x="669" y="304"/>
                  </a:cubicBezTo>
                  <a:close/>
                  <a:moveTo>
                    <a:pt x="669" y="0"/>
                  </a:moveTo>
                  <a:cubicBezTo>
                    <a:pt x="304" y="0"/>
                    <a:pt x="0" y="304"/>
                    <a:pt x="0" y="669"/>
                  </a:cubicBezTo>
                  <a:lnTo>
                    <a:pt x="0" y="6748"/>
                  </a:lnTo>
                  <a:cubicBezTo>
                    <a:pt x="0" y="7113"/>
                    <a:pt x="304" y="7386"/>
                    <a:pt x="669" y="7386"/>
                  </a:cubicBezTo>
                  <a:lnTo>
                    <a:pt x="2189" y="7386"/>
                  </a:lnTo>
                  <a:cubicBezTo>
                    <a:pt x="2554" y="7386"/>
                    <a:pt x="2857" y="7113"/>
                    <a:pt x="2857" y="6748"/>
                  </a:cubicBezTo>
                  <a:lnTo>
                    <a:pt x="2857" y="669"/>
                  </a:lnTo>
                  <a:cubicBezTo>
                    <a:pt x="2857" y="304"/>
                    <a:pt x="2554" y="0"/>
                    <a:pt x="21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2">
              <a:extLst>
                <a:ext uri="{FF2B5EF4-FFF2-40B4-BE49-F238E27FC236}">
                  <a16:creationId xmlns:a16="http://schemas.microsoft.com/office/drawing/2014/main" id="{C41F5D06-1961-316C-58EA-6E4A37FE6404}"/>
                </a:ext>
              </a:extLst>
            </p:cNvPr>
            <p:cNvSpPr/>
            <p:nvPr/>
          </p:nvSpPr>
          <p:spPr>
            <a:xfrm>
              <a:off x="6191277" y="2014536"/>
              <a:ext cx="71029" cy="177092"/>
            </a:xfrm>
            <a:custGeom>
              <a:avLst/>
              <a:gdLst/>
              <a:ahLst/>
              <a:cxnLst/>
              <a:rect l="l" t="t" r="r" b="b"/>
              <a:pathLst>
                <a:path w="2585" h="6445" extrusionOk="0">
                  <a:moveTo>
                    <a:pt x="548" y="1"/>
                  </a:moveTo>
                  <a:cubicBezTo>
                    <a:pt x="244" y="1"/>
                    <a:pt x="1" y="213"/>
                    <a:pt x="1" y="517"/>
                  </a:cubicBezTo>
                  <a:lnTo>
                    <a:pt x="1" y="5928"/>
                  </a:lnTo>
                  <a:cubicBezTo>
                    <a:pt x="1" y="6232"/>
                    <a:pt x="244" y="6445"/>
                    <a:pt x="548" y="6445"/>
                  </a:cubicBezTo>
                  <a:lnTo>
                    <a:pt x="2068" y="6445"/>
                  </a:lnTo>
                  <a:cubicBezTo>
                    <a:pt x="2341" y="6445"/>
                    <a:pt x="2584" y="6232"/>
                    <a:pt x="2584" y="5928"/>
                  </a:cubicBezTo>
                  <a:lnTo>
                    <a:pt x="2584" y="517"/>
                  </a:lnTo>
                  <a:cubicBezTo>
                    <a:pt x="2584" y="213"/>
                    <a:pt x="2341" y="1"/>
                    <a:pt x="20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2">
              <a:extLst>
                <a:ext uri="{FF2B5EF4-FFF2-40B4-BE49-F238E27FC236}">
                  <a16:creationId xmlns:a16="http://schemas.microsoft.com/office/drawing/2014/main" id="{2E049E9F-F05E-9DDD-54B1-100A62F1B00E}"/>
                </a:ext>
              </a:extLst>
            </p:cNvPr>
            <p:cNvSpPr/>
            <p:nvPr/>
          </p:nvSpPr>
          <p:spPr>
            <a:xfrm>
              <a:off x="6187952" y="2010359"/>
              <a:ext cx="78531" cy="185446"/>
            </a:xfrm>
            <a:custGeom>
              <a:avLst/>
              <a:gdLst/>
              <a:ahLst/>
              <a:cxnLst/>
              <a:rect l="l" t="t" r="r" b="b"/>
              <a:pathLst>
                <a:path w="2858" h="6749" extrusionOk="0">
                  <a:moveTo>
                    <a:pt x="2189" y="274"/>
                  </a:moveTo>
                  <a:cubicBezTo>
                    <a:pt x="2371" y="274"/>
                    <a:pt x="2553" y="457"/>
                    <a:pt x="2553" y="669"/>
                  </a:cubicBezTo>
                  <a:lnTo>
                    <a:pt x="2553" y="6110"/>
                  </a:lnTo>
                  <a:cubicBezTo>
                    <a:pt x="2553" y="6323"/>
                    <a:pt x="2371" y="6475"/>
                    <a:pt x="2189" y="6475"/>
                  </a:cubicBezTo>
                  <a:lnTo>
                    <a:pt x="669" y="6475"/>
                  </a:lnTo>
                  <a:cubicBezTo>
                    <a:pt x="456" y="6475"/>
                    <a:pt x="274" y="6323"/>
                    <a:pt x="274" y="6110"/>
                  </a:cubicBezTo>
                  <a:lnTo>
                    <a:pt x="274" y="669"/>
                  </a:lnTo>
                  <a:cubicBezTo>
                    <a:pt x="274" y="457"/>
                    <a:pt x="456" y="274"/>
                    <a:pt x="669" y="274"/>
                  </a:cubicBezTo>
                  <a:close/>
                  <a:moveTo>
                    <a:pt x="669" y="1"/>
                  </a:moveTo>
                  <a:cubicBezTo>
                    <a:pt x="304" y="1"/>
                    <a:pt x="0" y="305"/>
                    <a:pt x="0" y="669"/>
                  </a:cubicBezTo>
                  <a:lnTo>
                    <a:pt x="0" y="6080"/>
                  </a:lnTo>
                  <a:cubicBezTo>
                    <a:pt x="0" y="6445"/>
                    <a:pt x="304" y="6748"/>
                    <a:pt x="669" y="6748"/>
                  </a:cubicBezTo>
                  <a:lnTo>
                    <a:pt x="2189" y="6748"/>
                  </a:lnTo>
                  <a:cubicBezTo>
                    <a:pt x="2523" y="6748"/>
                    <a:pt x="2827" y="6445"/>
                    <a:pt x="2857" y="6080"/>
                  </a:cubicBezTo>
                  <a:lnTo>
                    <a:pt x="2857" y="669"/>
                  </a:lnTo>
                  <a:cubicBezTo>
                    <a:pt x="2827" y="305"/>
                    <a:pt x="2523" y="1"/>
                    <a:pt x="21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2">
              <a:extLst>
                <a:ext uri="{FF2B5EF4-FFF2-40B4-BE49-F238E27FC236}">
                  <a16:creationId xmlns:a16="http://schemas.microsoft.com/office/drawing/2014/main" id="{EA0ACCAD-4794-2C06-1F55-85D75E1A39A6}"/>
                </a:ext>
              </a:extLst>
            </p:cNvPr>
            <p:cNvSpPr/>
            <p:nvPr/>
          </p:nvSpPr>
          <p:spPr>
            <a:xfrm>
              <a:off x="6164569" y="2005359"/>
              <a:ext cx="71002" cy="195447"/>
            </a:xfrm>
            <a:custGeom>
              <a:avLst/>
              <a:gdLst/>
              <a:ahLst/>
              <a:cxnLst/>
              <a:rect l="l" t="t" r="r" b="b"/>
              <a:pathLst>
                <a:path w="2584" h="7113" extrusionOk="0">
                  <a:moveTo>
                    <a:pt x="547" y="0"/>
                  </a:moveTo>
                  <a:cubicBezTo>
                    <a:pt x="243" y="0"/>
                    <a:pt x="31" y="213"/>
                    <a:pt x="0" y="517"/>
                  </a:cubicBezTo>
                  <a:lnTo>
                    <a:pt x="0" y="6596"/>
                  </a:lnTo>
                  <a:cubicBezTo>
                    <a:pt x="31" y="6870"/>
                    <a:pt x="243" y="7113"/>
                    <a:pt x="547" y="7113"/>
                  </a:cubicBezTo>
                  <a:lnTo>
                    <a:pt x="2067" y="7113"/>
                  </a:lnTo>
                  <a:cubicBezTo>
                    <a:pt x="2341" y="7113"/>
                    <a:pt x="2584" y="6870"/>
                    <a:pt x="2584" y="6596"/>
                  </a:cubicBezTo>
                  <a:lnTo>
                    <a:pt x="2584" y="517"/>
                  </a:lnTo>
                  <a:cubicBezTo>
                    <a:pt x="2584" y="213"/>
                    <a:pt x="2341" y="0"/>
                    <a:pt x="20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2">
              <a:extLst>
                <a:ext uri="{FF2B5EF4-FFF2-40B4-BE49-F238E27FC236}">
                  <a16:creationId xmlns:a16="http://schemas.microsoft.com/office/drawing/2014/main" id="{0154CE1F-3C67-7DA1-2879-CCA8924C2A29}"/>
                </a:ext>
              </a:extLst>
            </p:cNvPr>
            <p:cNvSpPr/>
            <p:nvPr/>
          </p:nvSpPr>
          <p:spPr>
            <a:xfrm>
              <a:off x="6161217" y="2001182"/>
              <a:ext cx="78531" cy="202976"/>
            </a:xfrm>
            <a:custGeom>
              <a:avLst/>
              <a:gdLst/>
              <a:ahLst/>
              <a:cxnLst/>
              <a:rect l="l" t="t" r="r" b="b"/>
              <a:pathLst>
                <a:path w="2858" h="7387" extrusionOk="0">
                  <a:moveTo>
                    <a:pt x="2189" y="304"/>
                  </a:moveTo>
                  <a:cubicBezTo>
                    <a:pt x="2402" y="304"/>
                    <a:pt x="2554" y="487"/>
                    <a:pt x="2554" y="699"/>
                  </a:cubicBezTo>
                  <a:lnTo>
                    <a:pt x="2554" y="6779"/>
                  </a:lnTo>
                  <a:cubicBezTo>
                    <a:pt x="2554" y="6991"/>
                    <a:pt x="2402" y="7143"/>
                    <a:pt x="2189" y="7143"/>
                  </a:cubicBezTo>
                  <a:lnTo>
                    <a:pt x="669" y="7143"/>
                  </a:lnTo>
                  <a:cubicBezTo>
                    <a:pt x="456" y="7143"/>
                    <a:pt x="274" y="6991"/>
                    <a:pt x="274" y="6779"/>
                  </a:cubicBezTo>
                  <a:lnTo>
                    <a:pt x="274" y="699"/>
                  </a:lnTo>
                  <a:cubicBezTo>
                    <a:pt x="274" y="487"/>
                    <a:pt x="456" y="304"/>
                    <a:pt x="669" y="304"/>
                  </a:cubicBezTo>
                  <a:close/>
                  <a:moveTo>
                    <a:pt x="669" y="0"/>
                  </a:moveTo>
                  <a:cubicBezTo>
                    <a:pt x="304" y="0"/>
                    <a:pt x="1" y="304"/>
                    <a:pt x="1" y="669"/>
                  </a:cubicBezTo>
                  <a:lnTo>
                    <a:pt x="1" y="6748"/>
                  </a:lnTo>
                  <a:cubicBezTo>
                    <a:pt x="1" y="7113"/>
                    <a:pt x="304" y="7386"/>
                    <a:pt x="669" y="7386"/>
                  </a:cubicBezTo>
                  <a:lnTo>
                    <a:pt x="2189" y="7386"/>
                  </a:lnTo>
                  <a:cubicBezTo>
                    <a:pt x="2554" y="7386"/>
                    <a:pt x="2827" y="7113"/>
                    <a:pt x="2858" y="6748"/>
                  </a:cubicBezTo>
                  <a:lnTo>
                    <a:pt x="2858" y="669"/>
                  </a:lnTo>
                  <a:cubicBezTo>
                    <a:pt x="2827" y="304"/>
                    <a:pt x="2554" y="0"/>
                    <a:pt x="21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2">
              <a:extLst>
                <a:ext uri="{FF2B5EF4-FFF2-40B4-BE49-F238E27FC236}">
                  <a16:creationId xmlns:a16="http://schemas.microsoft.com/office/drawing/2014/main" id="{4088E1AB-A288-194A-3098-39F07B8565A8}"/>
                </a:ext>
              </a:extLst>
            </p:cNvPr>
            <p:cNvSpPr/>
            <p:nvPr/>
          </p:nvSpPr>
          <p:spPr>
            <a:xfrm>
              <a:off x="6297368" y="2014536"/>
              <a:ext cx="70178" cy="177092"/>
            </a:xfrm>
            <a:custGeom>
              <a:avLst/>
              <a:gdLst/>
              <a:ahLst/>
              <a:cxnLst/>
              <a:rect l="l" t="t" r="r" b="b"/>
              <a:pathLst>
                <a:path w="2554" h="6445" extrusionOk="0">
                  <a:moveTo>
                    <a:pt x="517" y="1"/>
                  </a:moveTo>
                  <a:cubicBezTo>
                    <a:pt x="243" y="1"/>
                    <a:pt x="0" y="213"/>
                    <a:pt x="0" y="517"/>
                  </a:cubicBezTo>
                  <a:lnTo>
                    <a:pt x="0" y="5928"/>
                  </a:lnTo>
                  <a:cubicBezTo>
                    <a:pt x="0" y="6232"/>
                    <a:pt x="243" y="6445"/>
                    <a:pt x="517" y="6445"/>
                  </a:cubicBezTo>
                  <a:lnTo>
                    <a:pt x="2037" y="6445"/>
                  </a:lnTo>
                  <a:cubicBezTo>
                    <a:pt x="2310" y="6445"/>
                    <a:pt x="2553" y="6232"/>
                    <a:pt x="2553" y="5928"/>
                  </a:cubicBezTo>
                  <a:lnTo>
                    <a:pt x="2553" y="517"/>
                  </a:lnTo>
                  <a:cubicBezTo>
                    <a:pt x="2553" y="213"/>
                    <a:pt x="2310" y="1"/>
                    <a:pt x="20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2">
              <a:extLst>
                <a:ext uri="{FF2B5EF4-FFF2-40B4-BE49-F238E27FC236}">
                  <a16:creationId xmlns:a16="http://schemas.microsoft.com/office/drawing/2014/main" id="{92DBF1D0-7282-EA8F-0FCA-705DB9BC7E28}"/>
                </a:ext>
              </a:extLst>
            </p:cNvPr>
            <p:cNvSpPr/>
            <p:nvPr/>
          </p:nvSpPr>
          <p:spPr>
            <a:xfrm>
              <a:off x="6293191" y="2010359"/>
              <a:ext cx="78531" cy="185446"/>
            </a:xfrm>
            <a:custGeom>
              <a:avLst/>
              <a:gdLst/>
              <a:ahLst/>
              <a:cxnLst/>
              <a:rect l="l" t="t" r="r" b="b"/>
              <a:pathLst>
                <a:path w="2858" h="6749" extrusionOk="0">
                  <a:moveTo>
                    <a:pt x="2189" y="274"/>
                  </a:moveTo>
                  <a:cubicBezTo>
                    <a:pt x="2401" y="274"/>
                    <a:pt x="2584" y="457"/>
                    <a:pt x="2584" y="669"/>
                  </a:cubicBezTo>
                  <a:lnTo>
                    <a:pt x="2584" y="6110"/>
                  </a:lnTo>
                  <a:cubicBezTo>
                    <a:pt x="2584" y="6323"/>
                    <a:pt x="2401" y="6475"/>
                    <a:pt x="2189" y="6475"/>
                  </a:cubicBezTo>
                  <a:lnTo>
                    <a:pt x="669" y="6475"/>
                  </a:lnTo>
                  <a:cubicBezTo>
                    <a:pt x="456" y="6475"/>
                    <a:pt x="304" y="6323"/>
                    <a:pt x="304" y="6110"/>
                  </a:cubicBezTo>
                  <a:lnTo>
                    <a:pt x="304" y="669"/>
                  </a:lnTo>
                  <a:cubicBezTo>
                    <a:pt x="304" y="457"/>
                    <a:pt x="456" y="274"/>
                    <a:pt x="669" y="274"/>
                  </a:cubicBezTo>
                  <a:close/>
                  <a:moveTo>
                    <a:pt x="669" y="1"/>
                  </a:moveTo>
                  <a:cubicBezTo>
                    <a:pt x="304" y="1"/>
                    <a:pt x="0" y="305"/>
                    <a:pt x="0" y="669"/>
                  </a:cubicBezTo>
                  <a:lnTo>
                    <a:pt x="0" y="6080"/>
                  </a:lnTo>
                  <a:cubicBezTo>
                    <a:pt x="0" y="6445"/>
                    <a:pt x="304" y="6748"/>
                    <a:pt x="669" y="6748"/>
                  </a:cubicBezTo>
                  <a:lnTo>
                    <a:pt x="2189" y="6748"/>
                  </a:lnTo>
                  <a:cubicBezTo>
                    <a:pt x="2553" y="6748"/>
                    <a:pt x="2857" y="6445"/>
                    <a:pt x="2857" y="6080"/>
                  </a:cubicBezTo>
                  <a:lnTo>
                    <a:pt x="2857" y="669"/>
                  </a:lnTo>
                  <a:cubicBezTo>
                    <a:pt x="2857" y="305"/>
                    <a:pt x="2553" y="1"/>
                    <a:pt x="21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2">
              <a:extLst>
                <a:ext uri="{FF2B5EF4-FFF2-40B4-BE49-F238E27FC236}">
                  <a16:creationId xmlns:a16="http://schemas.microsoft.com/office/drawing/2014/main" id="{E5CD0B64-81D7-A0E6-3396-12D73AE5AA40}"/>
                </a:ext>
              </a:extLst>
            </p:cNvPr>
            <p:cNvSpPr/>
            <p:nvPr/>
          </p:nvSpPr>
          <p:spPr>
            <a:xfrm>
              <a:off x="6270632" y="2005359"/>
              <a:ext cx="70178" cy="195447"/>
            </a:xfrm>
            <a:custGeom>
              <a:avLst/>
              <a:gdLst/>
              <a:ahLst/>
              <a:cxnLst/>
              <a:rect l="l" t="t" r="r" b="b"/>
              <a:pathLst>
                <a:path w="2554" h="7113" extrusionOk="0">
                  <a:moveTo>
                    <a:pt x="517" y="0"/>
                  </a:moveTo>
                  <a:cubicBezTo>
                    <a:pt x="244" y="0"/>
                    <a:pt x="0" y="213"/>
                    <a:pt x="0" y="517"/>
                  </a:cubicBezTo>
                  <a:lnTo>
                    <a:pt x="0" y="6596"/>
                  </a:lnTo>
                  <a:cubicBezTo>
                    <a:pt x="0" y="6870"/>
                    <a:pt x="244" y="7113"/>
                    <a:pt x="517" y="7113"/>
                  </a:cubicBezTo>
                  <a:lnTo>
                    <a:pt x="2037" y="7113"/>
                  </a:lnTo>
                  <a:cubicBezTo>
                    <a:pt x="2341" y="7113"/>
                    <a:pt x="2554" y="6870"/>
                    <a:pt x="2554" y="6596"/>
                  </a:cubicBezTo>
                  <a:lnTo>
                    <a:pt x="2554" y="517"/>
                  </a:lnTo>
                  <a:cubicBezTo>
                    <a:pt x="2554" y="213"/>
                    <a:pt x="2341" y="0"/>
                    <a:pt x="20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2">
              <a:extLst>
                <a:ext uri="{FF2B5EF4-FFF2-40B4-BE49-F238E27FC236}">
                  <a16:creationId xmlns:a16="http://schemas.microsoft.com/office/drawing/2014/main" id="{8BFB049C-72F7-3526-D202-DAC57B83684A}"/>
                </a:ext>
              </a:extLst>
            </p:cNvPr>
            <p:cNvSpPr/>
            <p:nvPr/>
          </p:nvSpPr>
          <p:spPr>
            <a:xfrm>
              <a:off x="6266455" y="2001182"/>
              <a:ext cx="78531" cy="202976"/>
            </a:xfrm>
            <a:custGeom>
              <a:avLst/>
              <a:gdLst/>
              <a:ahLst/>
              <a:cxnLst/>
              <a:rect l="l" t="t" r="r" b="b"/>
              <a:pathLst>
                <a:path w="2858" h="7387" extrusionOk="0">
                  <a:moveTo>
                    <a:pt x="2189" y="304"/>
                  </a:moveTo>
                  <a:cubicBezTo>
                    <a:pt x="2402" y="304"/>
                    <a:pt x="2584" y="487"/>
                    <a:pt x="2584" y="699"/>
                  </a:cubicBezTo>
                  <a:lnTo>
                    <a:pt x="2584" y="6779"/>
                  </a:lnTo>
                  <a:cubicBezTo>
                    <a:pt x="2584" y="6991"/>
                    <a:pt x="2402" y="7143"/>
                    <a:pt x="2189" y="7143"/>
                  </a:cubicBezTo>
                  <a:lnTo>
                    <a:pt x="669" y="7143"/>
                  </a:lnTo>
                  <a:cubicBezTo>
                    <a:pt x="456" y="7143"/>
                    <a:pt x="304" y="6991"/>
                    <a:pt x="304" y="6779"/>
                  </a:cubicBezTo>
                  <a:lnTo>
                    <a:pt x="304" y="699"/>
                  </a:lnTo>
                  <a:cubicBezTo>
                    <a:pt x="304" y="487"/>
                    <a:pt x="456" y="304"/>
                    <a:pt x="669" y="304"/>
                  </a:cubicBezTo>
                  <a:close/>
                  <a:moveTo>
                    <a:pt x="669" y="0"/>
                  </a:moveTo>
                  <a:cubicBezTo>
                    <a:pt x="304" y="0"/>
                    <a:pt x="0" y="304"/>
                    <a:pt x="0" y="669"/>
                  </a:cubicBezTo>
                  <a:lnTo>
                    <a:pt x="0" y="6748"/>
                  </a:lnTo>
                  <a:cubicBezTo>
                    <a:pt x="0" y="7113"/>
                    <a:pt x="304" y="7386"/>
                    <a:pt x="669" y="7386"/>
                  </a:cubicBezTo>
                  <a:lnTo>
                    <a:pt x="2189" y="7386"/>
                  </a:lnTo>
                  <a:cubicBezTo>
                    <a:pt x="2554" y="7386"/>
                    <a:pt x="2858" y="7113"/>
                    <a:pt x="2858" y="6748"/>
                  </a:cubicBezTo>
                  <a:lnTo>
                    <a:pt x="2858" y="669"/>
                  </a:lnTo>
                  <a:cubicBezTo>
                    <a:pt x="2858" y="304"/>
                    <a:pt x="2554" y="0"/>
                    <a:pt x="21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2">
              <a:extLst>
                <a:ext uri="{FF2B5EF4-FFF2-40B4-BE49-F238E27FC236}">
                  <a16:creationId xmlns:a16="http://schemas.microsoft.com/office/drawing/2014/main" id="{EB103AF2-E8B1-117A-1EE9-873D10148CDC}"/>
                </a:ext>
              </a:extLst>
            </p:cNvPr>
            <p:cNvSpPr/>
            <p:nvPr/>
          </p:nvSpPr>
          <p:spPr>
            <a:xfrm>
              <a:off x="6402579" y="2014536"/>
              <a:ext cx="109443" cy="178851"/>
            </a:xfrm>
            <a:custGeom>
              <a:avLst/>
              <a:gdLst/>
              <a:ahLst/>
              <a:cxnLst/>
              <a:rect l="l" t="t" r="r" b="b"/>
              <a:pathLst>
                <a:path w="3983" h="6509" extrusionOk="0">
                  <a:moveTo>
                    <a:pt x="578" y="1"/>
                  </a:moveTo>
                  <a:cubicBezTo>
                    <a:pt x="487" y="1"/>
                    <a:pt x="396" y="1"/>
                    <a:pt x="305" y="31"/>
                  </a:cubicBezTo>
                  <a:cubicBezTo>
                    <a:pt x="244" y="61"/>
                    <a:pt x="183" y="92"/>
                    <a:pt x="153" y="153"/>
                  </a:cubicBezTo>
                  <a:cubicBezTo>
                    <a:pt x="62" y="244"/>
                    <a:pt x="1" y="365"/>
                    <a:pt x="1" y="517"/>
                  </a:cubicBezTo>
                  <a:lnTo>
                    <a:pt x="1" y="5928"/>
                  </a:lnTo>
                  <a:cubicBezTo>
                    <a:pt x="1" y="6080"/>
                    <a:pt x="62" y="6201"/>
                    <a:pt x="153" y="6293"/>
                  </a:cubicBezTo>
                  <a:cubicBezTo>
                    <a:pt x="183" y="6353"/>
                    <a:pt x="244" y="6384"/>
                    <a:pt x="305" y="6414"/>
                  </a:cubicBezTo>
                  <a:cubicBezTo>
                    <a:pt x="366" y="6445"/>
                    <a:pt x="457" y="6445"/>
                    <a:pt x="457" y="6445"/>
                  </a:cubicBezTo>
                  <a:cubicBezTo>
                    <a:pt x="578" y="6445"/>
                    <a:pt x="670" y="6475"/>
                    <a:pt x="791" y="6505"/>
                  </a:cubicBezTo>
                  <a:cubicBezTo>
                    <a:pt x="793" y="6508"/>
                    <a:pt x="796" y="6509"/>
                    <a:pt x="800" y="6509"/>
                  </a:cubicBezTo>
                  <a:cubicBezTo>
                    <a:pt x="844" y="6509"/>
                    <a:pt x="985" y="6338"/>
                    <a:pt x="1126" y="6141"/>
                  </a:cubicBezTo>
                  <a:lnTo>
                    <a:pt x="3831" y="1399"/>
                  </a:lnTo>
                  <a:cubicBezTo>
                    <a:pt x="3983" y="1156"/>
                    <a:pt x="3740" y="761"/>
                    <a:pt x="3253" y="548"/>
                  </a:cubicBezTo>
                  <a:cubicBezTo>
                    <a:pt x="2402" y="213"/>
                    <a:pt x="1490" y="1"/>
                    <a:pt x="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2">
              <a:extLst>
                <a:ext uri="{FF2B5EF4-FFF2-40B4-BE49-F238E27FC236}">
                  <a16:creationId xmlns:a16="http://schemas.microsoft.com/office/drawing/2014/main" id="{6AA7DF14-C36E-64C4-9F4F-B66B3FBC5442}"/>
                </a:ext>
              </a:extLst>
            </p:cNvPr>
            <p:cNvSpPr/>
            <p:nvPr/>
          </p:nvSpPr>
          <p:spPr>
            <a:xfrm>
              <a:off x="6398402" y="2010359"/>
              <a:ext cx="115296" cy="187122"/>
            </a:xfrm>
            <a:custGeom>
              <a:avLst/>
              <a:gdLst/>
              <a:ahLst/>
              <a:cxnLst/>
              <a:rect l="l" t="t" r="r" b="b"/>
              <a:pathLst>
                <a:path w="4196" h="6810" extrusionOk="0">
                  <a:moveTo>
                    <a:pt x="648" y="291"/>
                  </a:moveTo>
                  <a:cubicBezTo>
                    <a:pt x="673" y="291"/>
                    <a:pt x="700" y="295"/>
                    <a:pt x="730" y="305"/>
                  </a:cubicBezTo>
                  <a:cubicBezTo>
                    <a:pt x="1612" y="305"/>
                    <a:pt x="2493" y="487"/>
                    <a:pt x="3344" y="821"/>
                  </a:cubicBezTo>
                  <a:cubicBezTo>
                    <a:pt x="3557" y="913"/>
                    <a:pt x="3770" y="1095"/>
                    <a:pt x="3861" y="1308"/>
                  </a:cubicBezTo>
                  <a:cubicBezTo>
                    <a:pt x="3892" y="1368"/>
                    <a:pt x="3892" y="1429"/>
                    <a:pt x="3861" y="1490"/>
                  </a:cubicBezTo>
                  <a:lnTo>
                    <a:pt x="1156" y="6201"/>
                  </a:lnTo>
                  <a:cubicBezTo>
                    <a:pt x="1095" y="6323"/>
                    <a:pt x="1004" y="6414"/>
                    <a:pt x="913" y="6505"/>
                  </a:cubicBezTo>
                  <a:cubicBezTo>
                    <a:pt x="822" y="6475"/>
                    <a:pt x="730" y="6475"/>
                    <a:pt x="639" y="6475"/>
                  </a:cubicBezTo>
                  <a:lnTo>
                    <a:pt x="609" y="6445"/>
                  </a:lnTo>
                  <a:lnTo>
                    <a:pt x="518" y="6414"/>
                  </a:lnTo>
                  <a:cubicBezTo>
                    <a:pt x="457" y="6414"/>
                    <a:pt x="426" y="6384"/>
                    <a:pt x="396" y="6353"/>
                  </a:cubicBezTo>
                  <a:cubicBezTo>
                    <a:pt x="305" y="6293"/>
                    <a:pt x="274" y="6201"/>
                    <a:pt x="274" y="6080"/>
                  </a:cubicBezTo>
                  <a:lnTo>
                    <a:pt x="274" y="639"/>
                  </a:lnTo>
                  <a:cubicBezTo>
                    <a:pt x="274" y="548"/>
                    <a:pt x="305" y="457"/>
                    <a:pt x="396" y="396"/>
                  </a:cubicBezTo>
                  <a:cubicBezTo>
                    <a:pt x="426" y="365"/>
                    <a:pt x="457" y="335"/>
                    <a:pt x="518" y="305"/>
                  </a:cubicBezTo>
                  <a:cubicBezTo>
                    <a:pt x="558" y="305"/>
                    <a:pt x="599" y="291"/>
                    <a:pt x="648" y="291"/>
                  </a:cubicBezTo>
                  <a:close/>
                  <a:moveTo>
                    <a:pt x="730" y="1"/>
                  </a:moveTo>
                  <a:cubicBezTo>
                    <a:pt x="639" y="1"/>
                    <a:pt x="518" y="1"/>
                    <a:pt x="426" y="61"/>
                  </a:cubicBezTo>
                  <a:cubicBezTo>
                    <a:pt x="335" y="92"/>
                    <a:pt x="274" y="122"/>
                    <a:pt x="214" y="183"/>
                  </a:cubicBezTo>
                  <a:cubicBezTo>
                    <a:pt x="62" y="305"/>
                    <a:pt x="1" y="487"/>
                    <a:pt x="1" y="669"/>
                  </a:cubicBezTo>
                  <a:lnTo>
                    <a:pt x="1" y="6080"/>
                  </a:lnTo>
                  <a:cubicBezTo>
                    <a:pt x="1" y="6262"/>
                    <a:pt x="62" y="6445"/>
                    <a:pt x="214" y="6536"/>
                  </a:cubicBezTo>
                  <a:cubicBezTo>
                    <a:pt x="274" y="6597"/>
                    <a:pt x="335" y="6657"/>
                    <a:pt x="426" y="6688"/>
                  </a:cubicBezTo>
                  <a:lnTo>
                    <a:pt x="487" y="6718"/>
                  </a:lnTo>
                  <a:lnTo>
                    <a:pt x="487" y="6748"/>
                  </a:lnTo>
                  <a:lnTo>
                    <a:pt x="609" y="6748"/>
                  </a:lnTo>
                  <a:cubicBezTo>
                    <a:pt x="700" y="6748"/>
                    <a:pt x="761" y="6748"/>
                    <a:pt x="852" y="6779"/>
                  </a:cubicBezTo>
                  <a:cubicBezTo>
                    <a:pt x="882" y="6809"/>
                    <a:pt x="913" y="6809"/>
                    <a:pt x="943" y="6809"/>
                  </a:cubicBezTo>
                  <a:cubicBezTo>
                    <a:pt x="1004" y="6809"/>
                    <a:pt x="1156" y="6748"/>
                    <a:pt x="1399" y="6353"/>
                  </a:cubicBezTo>
                  <a:lnTo>
                    <a:pt x="4104" y="1642"/>
                  </a:lnTo>
                  <a:cubicBezTo>
                    <a:pt x="4165" y="1520"/>
                    <a:pt x="4196" y="1368"/>
                    <a:pt x="4135" y="1247"/>
                  </a:cubicBezTo>
                  <a:cubicBezTo>
                    <a:pt x="4013" y="943"/>
                    <a:pt x="3770" y="700"/>
                    <a:pt x="3466" y="578"/>
                  </a:cubicBezTo>
                  <a:cubicBezTo>
                    <a:pt x="2585" y="213"/>
                    <a:pt x="1673" y="31"/>
                    <a:pt x="7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2">
              <a:extLst>
                <a:ext uri="{FF2B5EF4-FFF2-40B4-BE49-F238E27FC236}">
                  <a16:creationId xmlns:a16="http://schemas.microsoft.com/office/drawing/2014/main" id="{1D5EBE30-A26C-2B48-06E6-AA106C974FAB}"/>
                </a:ext>
              </a:extLst>
            </p:cNvPr>
            <p:cNvSpPr/>
            <p:nvPr/>
          </p:nvSpPr>
          <p:spPr>
            <a:xfrm>
              <a:off x="6375871" y="2005359"/>
              <a:ext cx="96061" cy="195447"/>
            </a:xfrm>
            <a:custGeom>
              <a:avLst/>
              <a:gdLst/>
              <a:ahLst/>
              <a:cxnLst/>
              <a:rect l="l" t="t" r="r" b="b"/>
              <a:pathLst>
                <a:path w="3496" h="7113" extrusionOk="0">
                  <a:moveTo>
                    <a:pt x="517" y="0"/>
                  </a:moveTo>
                  <a:cubicBezTo>
                    <a:pt x="243" y="0"/>
                    <a:pt x="0" y="213"/>
                    <a:pt x="0" y="517"/>
                  </a:cubicBezTo>
                  <a:lnTo>
                    <a:pt x="0" y="6596"/>
                  </a:lnTo>
                  <a:cubicBezTo>
                    <a:pt x="0" y="6870"/>
                    <a:pt x="243" y="7113"/>
                    <a:pt x="517" y="7113"/>
                  </a:cubicBezTo>
                  <a:lnTo>
                    <a:pt x="1277" y="7113"/>
                  </a:lnTo>
                  <a:cubicBezTo>
                    <a:pt x="1307" y="7098"/>
                    <a:pt x="1338" y="7090"/>
                    <a:pt x="1368" y="7090"/>
                  </a:cubicBezTo>
                  <a:cubicBezTo>
                    <a:pt x="1398" y="7090"/>
                    <a:pt x="1429" y="7098"/>
                    <a:pt x="1459" y="7113"/>
                  </a:cubicBezTo>
                  <a:cubicBezTo>
                    <a:pt x="1459" y="7098"/>
                    <a:pt x="1467" y="7090"/>
                    <a:pt x="1474" y="7090"/>
                  </a:cubicBezTo>
                  <a:cubicBezTo>
                    <a:pt x="1482" y="7090"/>
                    <a:pt x="1490" y="7098"/>
                    <a:pt x="1490" y="7113"/>
                  </a:cubicBezTo>
                  <a:cubicBezTo>
                    <a:pt x="1611" y="6961"/>
                    <a:pt x="1672" y="6779"/>
                    <a:pt x="1702" y="6627"/>
                  </a:cubicBezTo>
                  <a:lnTo>
                    <a:pt x="3405" y="791"/>
                  </a:lnTo>
                  <a:cubicBezTo>
                    <a:pt x="3496" y="547"/>
                    <a:pt x="3161" y="183"/>
                    <a:pt x="2614" y="91"/>
                  </a:cubicBezTo>
                  <a:cubicBezTo>
                    <a:pt x="2371" y="61"/>
                    <a:pt x="2128" y="31"/>
                    <a:pt x="1885" y="31"/>
                  </a:cubicBezTo>
                  <a:cubicBezTo>
                    <a:pt x="1672" y="0"/>
                    <a:pt x="1368" y="0"/>
                    <a:pt x="12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2">
              <a:extLst>
                <a:ext uri="{FF2B5EF4-FFF2-40B4-BE49-F238E27FC236}">
                  <a16:creationId xmlns:a16="http://schemas.microsoft.com/office/drawing/2014/main" id="{8F8E1075-8F8F-C1D2-1EE7-D100ECC0165A}"/>
                </a:ext>
              </a:extLst>
            </p:cNvPr>
            <p:cNvSpPr/>
            <p:nvPr/>
          </p:nvSpPr>
          <p:spPr>
            <a:xfrm>
              <a:off x="6371694" y="2002006"/>
              <a:ext cx="102738" cy="202976"/>
            </a:xfrm>
            <a:custGeom>
              <a:avLst/>
              <a:gdLst/>
              <a:ahLst/>
              <a:cxnLst/>
              <a:rect l="l" t="t" r="r" b="b"/>
              <a:pathLst>
                <a:path w="3739" h="7387" extrusionOk="0">
                  <a:moveTo>
                    <a:pt x="1429" y="274"/>
                  </a:moveTo>
                  <a:cubicBezTo>
                    <a:pt x="1490" y="274"/>
                    <a:pt x="1794" y="305"/>
                    <a:pt x="2037" y="305"/>
                  </a:cubicBezTo>
                  <a:cubicBezTo>
                    <a:pt x="2250" y="305"/>
                    <a:pt x="2493" y="335"/>
                    <a:pt x="2736" y="365"/>
                  </a:cubicBezTo>
                  <a:cubicBezTo>
                    <a:pt x="2979" y="396"/>
                    <a:pt x="3222" y="517"/>
                    <a:pt x="3374" y="730"/>
                  </a:cubicBezTo>
                  <a:cubicBezTo>
                    <a:pt x="3435" y="761"/>
                    <a:pt x="3435" y="821"/>
                    <a:pt x="3435" y="882"/>
                  </a:cubicBezTo>
                  <a:lnTo>
                    <a:pt x="1733" y="6688"/>
                  </a:lnTo>
                  <a:cubicBezTo>
                    <a:pt x="1702" y="6840"/>
                    <a:pt x="1642" y="6961"/>
                    <a:pt x="1581" y="7083"/>
                  </a:cubicBezTo>
                  <a:lnTo>
                    <a:pt x="1490" y="7083"/>
                  </a:lnTo>
                  <a:lnTo>
                    <a:pt x="1490" y="7113"/>
                  </a:lnTo>
                  <a:lnTo>
                    <a:pt x="669" y="7113"/>
                  </a:lnTo>
                  <a:cubicBezTo>
                    <a:pt x="456" y="7113"/>
                    <a:pt x="304" y="6961"/>
                    <a:pt x="304" y="6749"/>
                  </a:cubicBezTo>
                  <a:lnTo>
                    <a:pt x="304" y="669"/>
                  </a:lnTo>
                  <a:cubicBezTo>
                    <a:pt x="304" y="457"/>
                    <a:pt x="456" y="274"/>
                    <a:pt x="669" y="274"/>
                  </a:cubicBezTo>
                  <a:close/>
                  <a:moveTo>
                    <a:pt x="669" y="1"/>
                  </a:moveTo>
                  <a:cubicBezTo>
                    <a:pt x="304" y="1"/>
                    <a:pt x="0" y="274"/>
                    <a:pt x="0" y="639"/>
                  </a:cubicBezTo>
                  <a:lnTo>
                    <a:pt x="0" y="6718"/>
                  </a:lnTo>
                  <a:cubicBezTo>
                    <a:pt x="0" y="7083"/>
                    <a:pt x="304" y="7387"/>
                    <a:pt x="669" y="7387"/>
                  </a:cubicBezTo>
                  <a:lnTo>
                    <a:pt x="1581" y="7387"/>
                  </a:lnTo>
                  <a:lnTo>
                    <a:pt x="1611" y="7356"/>
                  </a:lnTo>
                  <a:lnTo>
                    <a:pt x="1672" y="7356"/>
                  </a:lnTo>
                  <a:cubicBezTo>
                    <a:pt x="1733" y="7356"/>
                    <a:pt x="1824" y="7356"/>
                    <a:pt x="2006" y="6779"/>
                  </a:cubicBezTo>
                  <a:lnTo>
                    <a:pt x="3709" y="973"/>
                  </a:lnTo>
                  <a:cubicBezTo>
                    <a:pt x="3739" y="821"/>
                    <a:pt x="3709" y="700"/>
                    <a:pt x="3648" y="578"/>
                  </a:cubicBezTo>
                  <a:cubicBezTo>
                    <a:pt x="3435" y="305"/>
                    <a:pt x="3131" y="122"/>
                    <a:pt x="2766" y="92"/>
                  </a:cubicBezTo>
                  <a:cubicBezTo>
                    <a:pt x="2523" y="62"/>
                    <a:pt x="2280" y="31"/>
                    <a:pt x="2067" y="31"/>
                  </a:cubicBezTo>
                  <a:cubicBezTo>
                    <a:pt x="1854" y="1"/>
                    <a:pt x="1520" y="1"/>
                    <a:pt x="14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2">
              <a:extLst>
                <a:ext uri="{FF2B5EF4-FFF2-40B4-BE49-F238E27FC236}">
                  <a16:creationId xmlns:a16="http://schemas.microsoft.com/office/drawing/2014/main" id="{9495FFB8-AF81-9ADE-84C0-CE1D53C5F32B}"/>
                </a:ext>
              </a:extLst>
            </p:cNvPr>
            <p:cNvSpPr/>
            <p:nvPr/>
          </p:nvSpPr>
          <p:spPr>
            <a:xfrm>
              <a:off x="6433491" y="2086774"/>
              <a:ext cx="180417" cy="124418"/>
            </a:xfrm>
            <a:custGeom>
              <a:avLst/>
              <a:gdLst/>
              <a:ahLst/>
              <a:cxnLst/>
              <a:rect l="l" t="t" r="r" b="b"/>
              <a:pathLst>
                <a:path w="6566" h="4528" extrusionOk="0">
                  <a:moveTo>
                    <a:pt x="4555" y="1"/>
                  </a:moveTo>
                  <a:cubicBezTo>
                    <a:pt x="4471" y="1"/>
                    <a:pt x="4398" y="26"/>
                    <a:pt x="4347" y="77"/>
                  </a:cubicBezTo>
                  <a:lnTo>
                    <a:pt x="335" y="3755"/>
                  </a:lnTo>
                  <a:cubicBezTo>
                    <a:pt x="122" y="3967"/>
                    <a:pt x="1" y="4150"/>
                    <a:pt x="31" y="4180"/>
                  </a:cubicBezTo>
                  <a:cubicBezTo>
                    <a:pt x="92" y="4271"/>
                    <a:pt x="122" y="4363"/>
                    <a:pt x="153" y="4484"/>
                  </a:cubicBezTo>
                  <a:cubicBezTo>
                    <a:pt x="174" y="4506"/>
                    <a:pt x="302" y="4527"/>
                    <a:pt x="472" y="4527"/>
                  </a:cubicBezTo>
                  <a:cubicBezTo>
                    <a:pt x="542" y="4527"/>
                    <a:pt x="620" y="4524"/>
                    <a:pt x="700" y="4515"/>
                  </a:cubicBezTo>
                  <a:lnTo>
                    <a:pt x="6110" y="3937"/>
                  </a:lnTo>
                  <a:cubicBezTo>
                    <a:pt x="6384" y="3907"/>
                    <a:pt x="6566" y="3451"/>
                    <a:pt x="6444" y="2964"/>
                  </a:cubicBezTo>
                  <a:cubicBezTo>
                    <a:pt x="6232" y="2053"/>
                    <a:pt x="5837" y="1232"/>
                    <a:pt x="5289" y="472"/>
                  </a:cubicBezTo>
                  <a:cubicBezTo>
                    <a:pt x="5070" y="166"/>
                    <a:pt x="4773" y="1"/>
                    <a:pt x="4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2">
              <a:extLst>
                <a:ext uri="{FF2B5EF4-FFF2-40B4-BE49-F238E27FC236}">
                  <a16:creationId xmlns:a16="http://schemas.microsoft.com/office/drawing/2014/main" id="{C773CC01-B567-AE5E-0A07-B90DAF265CF5}"/>
                </a:ext>
              </a:extLst>
            </p:cNvPr>
            <p:cNvSpPr/>
            <p:nvPr/>
          </p:nvSpPr>
          <p:spPr>
            <a:xfrm>
              <a:off x="6427638" y="2083560"/>
              <a:ext cx="188798" cy="132277"/>
            </a:xfrm>
            <a:custGeom>
              <a:avLst/>
              <a:gdLst/>
              <a:ahLst/>
              <a:cxnLst/>
              <a:rect l="l" t="t" r="r" b="b"/>
              <a:pathLst>
                <a:path w="6871" h="4814" extrusionOk="0">
                  <a:moveTo>
                    <a:pt x="4803" y="255"/>
                  </a:moveTo>
                  <a:cubicBezTo>
                    <a:pt x="5046" y="315"/>
                    <a:pt x="5259" y="467"/>
                    <a:pt x="5381" y="680"/>
                  </a:cubicBezTo>
                  <a:cubicBezTo>
                    <a:pt x="5898" y="1410"/>
                    <a:pt x="6262" y="2230"/>
                    <a:pt x="6475" y="3112"/>
                  </a:cubicBezTo>
                  <a:cubicBezTo>
                    <a:pt x="6566" y="3355"/>
                    <a:pt x="6536" y="3598"/>
                    <a:pt x="6414" y="3811"/>
                  </a:cubicBezTo>
                  <a:cubicBezTo>
                    <a:pt x="6384" y="3872"/>
                    <a:pt x="6323" y="3902"/>
                    <a:pt x="6262" y="3902"/>
                  </a:cubicBezTo>
                  <a:lnTo>
                    <a:pt x="882" y="4510"/>
                  </a:lnTo>
                  <a:lnTo>
                    <a:pt x="487" y="4510"/>
                  </a:lnTo>
                  <a:cubicBezTo>
                    <a:pt x="457" y="4419"/>
                    <a:pt x="426" y="4358"/>
                    <a:pt x="366" y="4267"/>
                  </a:cubicBezTo>
                  <a:cubicBezTo>
                    <a:pt x="457" y="4176"/>
                    <a:pt x="517" y="4084"/>
                    <a:pt x="639" y="3993"/>
                  </a:cubicBezTo>
                  <a:lnTo>
                    <a:pt x="4651" y="315"/>
                  </a:lnTo>
                  <a:cubicBezTo>
                    <a:pt x="4682" y="255"/>
                    <a:pt x="4742" y="255"/>
                    <a:pt x="4803" y="255"/>
                  </a:cubicBezTo>
                  <a:close/>
                  <a:moveTo>
                    <a:pt x="4738" y="0"/>
                  </a:moveTo>
                  <a:cubicBezTo>
                    <a:pt x="4640" y="0"/>
                    <a:pt x="4537" y="34"/>
                    <a:pt x="4469" y="103"/>
                  </a:cubicBezTo>
                  <a:lnTo>
                    <a:pt x="457" y="3781"/>
                  </a:lnTo>
                  <a:cubicBezTo>
                    <a:pt x="1" y="4206"/>
                    <a:pt x="92" y="4358"/>
                    <a:pt x="122" y="4388"/>
                  </a:cubicBezTo>
                  <a:cubicBezTo>
                    <a:pt x="183" y="4480"/>
                    <a:pt x="214" y="4540"/>
                    <a:pt x="244" y="4632"/>
                  </a:cubicBezTo>
                  <a:cubicBezTo>
                    <a:pt x="244" y="4692"/>
                    <a:pt x="305" y="4814"/>
                    <a:pt x="669" y="4814"/>
                  </a:cubicBezTo>
                  <a:lnTo>
                    <a:pt x="913" y="4814"/>
                  </a:lnTo>
                  <a:lnTo>
                    <a:pt x="6293" y="4206"/>
                  </a:lnTo>
                  <a:cubicBezTo>
                    <a:pt x="6445" y="4206"/>
                    <a:pt x="6566" y="4115"/>
                    <a:pt x="6657" y="3993"/>
                  </a:cubicBezTo>
                  <a:cubicBezTo>
                    <a:pt x="6809" y="3720"/>
                    <a:pt x="6870" y="3385"/>
                    <a:pt x="6779" y="3051"/>
                  </a:cubicBezTo>
                  <a:cubicBezTo>
                    <a:pt x="6536" y="2139"/>
                    <a:pt x="6171" y="1288"/>
                    <a:pt x="5624" y="528"/>
                  </a:cubicBezTo>
                  <a:cubicBezTo>
                    <a:pt x="5442" y="255"/>
                    <a:pt x="5168" y="42"/>
                    <a:pt x="4834" y="11"/>
                  </a:cubicBezTo>
                  <a:cubicBezTo>
                    <a:pt x="4803" y="4"/>
                    <a:pt x="4771" y="0"/>
                    <a:pt x="47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2">
              <a:extLst>
                <a:ext uri="{FF2B5EF4-FFF2-40B4-BE49-F238E27FC236}">
                  <a16:creationId xmlns:a16="http://schemas.microsoft.com/office/drawing/2014/main" id="{CD885928-4B27-C0D7-5AEA-90C5EC403185}"/>
                </a:ext>
              </a:extLst>
            </p:cNvPr>
            <p:cNvSpPr/>
            <p:nvPr/>
          </p:nvSpPr>
          <p:spPr>
            <a:xfrm>
              <a:off x="6423462" y="2049323"/>
              <a:ext cx="185446" cy="159837"/>
            </a:xfrm>
            <a:custGeom>
              <a:avLst/>
              <a:gdLst/>
              <a:ahLst/>
              <a:cxnLst/>
              <a:rect l="l" t="t" r="r" b="b"/>
              <a:pathLst>
                <a:path w="6749" h="5817" extrusionOk="0">
                  <a:moveTo>
                    <a:pt x="4012" y="0"/>
                  </a:moveTo>
                  <a:cubicBezTo>
                    <a:pt x="3863" y="0"/>
                    <a:pt x="3740" y="46"/>
                    <a:pt x="3679" y="133"/>
                  </a:cubicBezTo>
                  <a:lnTo>
                    <a:pt x="274" y="5179"/>
                  </a:lnTo>
                  <a:cubicBezTo>
                    <a:pt x="122" y="5422"/>
                    <a:pt x="1" y="5604"/>
                    <a:pt x="31" y="5634"/>
                  </a:cubicBezTo>
                  <a:cubicBezTo>
                    <a:pt x="92" y="5695"/>
                    <a:pt x="153" y="5726"/>
                    <a:pt x="183" y="5817"/>
                  </a:cubicBezTo>
                  <a:cubicBezTo>
                    <a:pt x="366" y="5817"/>
                    <a:pt x="548" y="5756"/>
                    <a:pt x="700" y="5695"/>
                  </a:cubicBezTo>
                  <a:lnTo>
                    <a:pt x="6414" y="3628"/>
                  </a:lnTo>
                  <a:cubicBezTo>
                    <a:pt x="6657" y="3537"/>
                    <a:pt x="6749" y="3051"/>
                    <a:pt x="6475" y="2564"/>
                  </a:cubicBezTo>
                  <a:cubicBezTo>
                    <a:pt x="6050" y="1713"/>
                    <a:pt x="5472" y="954"/>
                    <a:pt x="4743" y="315"/>
                  </a:cubicBezTo>
                  <a:cubicBezTo>
                    <a:pt x="4508" y="99"/>
                    <a:pt x="4231" y="0"/>
                    <a:pt x="40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2">
              <a:extLst>
                <a:ext uri="{FF2B5EF4-FFF2-40B4-BE49-F238E27FC236}">
                  <a16:creationId xmlns:a16="http://schemas.microsoft.com/office/drawing/2014/main" id="{CD7A2FD5-A021-2ADF-A206-1018D9B2D71B}"/>
                </a:ext>
              </a:extLst>
            </p:cNvPr>
            <p:cNvSpPr/>
            <p:nvPr/>
          </p:nvSpPr>
          <p:spPr>
            <a:xfrm>
              <a:off x="6418461" y="2045448"/>
              <a:ext cx="192947" cy="167063"/>
            </a:xfrm>
            <a:custGeom>
              <a:avLst/>
              <a:gdLst/>
              <a:ahLst/>
              <a:cxnLst/>
              <a:rect l="l" t="t" r="r" b="b"/>
              <a:pathLst>
                <a:path w="7022" h="6080" extrusionOk="0">
                  <a:moveTo>
                    <a:pt x="4104" y="274"/>
                  </a:moveTo>
                  <a:cubicBezTo>
                    <a:pt x="4377" y="274"/>
                    <a:pt x="4621" y="365"/>
                    <a:pt x="4803" y="578"/>
                  </a:cubicBezTo>
                  <a:cubicBezTo>
                    <a:pt x="5502" y="1186"/>
                    <a:pt x="6080" y="1915"/>
                    <a:pt x="6505" y="2766"/>
                  </a:cubicBezTo>
                  <a:cubicBezTo>
                    <a:pt x="6657" y="2979"/>
                    <a:pt x="6687" y="3253"/>
                    <a:pt x="6627" y="3526"/>
                  </a:cubicBezTo>
                  <a:cubicBezTo>
                    <a:pt x="6596" y="3557"/>
                    <a:pt x="6566" y="3617"/>
                    <a:pt x="6505" y="3648"/>
                  </a:cubicBezTo>
                  <a:lnTo>
                    <a:pt x="821" y="5684"/>
                  </a:lnTo>
                  <a:cubicBezTo>
                    <a:pt x="700" y="5745"/>
                    <a:pt x="548" y="5775"/>
                    <a:pt x="426" y="5806"/>
                  </a:cubicBezTo>
                  <a:lnTo>
                    <a:pt x="365" y="5745"/>
                  </a:lnTo>
                  <a:lnTo>
                    <a:pt x="396" y="5745"/>
                  </a:lnTo>
                  <a:cubicBezTo>
                    <a:pt x="426" y="5623"/>
                    <a:pt x="487" y="5502"/>
                    <a:pt x="548" y="5380"/>
                  </a:cubicBezTo>
                  <a:lnTo>
                    <a:pt x="3952" y="365"/>
                  </a:lnTo>
                  <a:cubicBezTo>
                    <a:pt x="4013" y="304"/>
                    <a:pt x="4043" y="274"/>
                    <a:pt x="4104" y="274"/>
                  </a:cubicBezTo>
                  <a:close/>
                  <a:moveTo>
                    <a:pt x="4104" y="0"/>
                  </a:moveTo>
                  <a:cubicBezTo>
                    <a:pt x="3952" y="31"/>
                    <a:pt x="3830" y="91"/>
                    <a:pt x="3769" y="213"/>
                  </a:cubicBezTo>
                  <a:lnTo>
                    <a:pt x="335" y="5228"/>
                  </a:lnTo>
                  <a:cubicBezTo>
                    <a:pt x="0" y="5775"/>
                    <a:pt x="61" y="5836"/>
                    <a:pt x="122" y="5897"/>
                  </a:cubicBezTo>
                  <a:cubicBezTo>
                    <a:pt x="183" y="5927"/>
                    <a:pt x="213" y="5958"/>
                    <a:pt x="244" y="6019"/>
                  </a:cubicBezTo>
                  <a:cubicBezTo>
                    <a:pt x="244" y="6049"/>
                    <a:pt x="274" y="6079"/>
                    <a:pt x="365" y="6079"/>
                  </a:cubicBezTo>
                  <a:cubicBezTo>
                    <a:pt x="578" y="6079"/>
                    <a:pt x="760" y="6049"/>
                    <a:pt x="943" y="5988"/>
                  </a:cubicBezTo>
                  <a:lnTo>
                    <a:pt x="6627" y="3921"/>
                  </a:lnTo>
                  <a:cubicBezTo>
                    <a:pt x="6748" y="3861"/>
                    <a:pt x="6870" y="3769"/>
                    <a:pt x="6900" y="3648"/>
                  </a:cubicBezTo>
                  <a:cubicBezTo>
                    <a:pt x="7022" y="3313"/>
                    <a:pt x="6961" y="2949"/>
                    <a:pt x="6809" y="2645"/>
                  </a:cubicBezTo>
                  <a:cubicBezTo>
                    <a:pt x="6353" y="1794"/>
                    <a:pt x="5745" y="1003"/>
                    <a:pt x="5016" y="365"/>
                  </a:cubicBezTo>
                  <a:cubicBezTo>
                    <a:pt x="4773" y="122"/>
                    <a:pt x="4438" y="0"/>
                    <a:pt x="41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2">
              <a:extLst>
                <a:ext uri="{FF2B5EF4-FFF2-40B4-BE49-F238E27FC236}">
                  <a16:creationId xmlns:a16="http://schemas.microsoft.com/office/drawing/2014/main" id="{FBA9939F-39FA-1486-82D7-2C956BBC6430}"/>
                </a:ext>
              </a:extLst>
            </p:cNvPr>
            <p:cNvSpPr/>
            <p:nvPr/>
          </p:nvSpPr>
          <p:spPr>
            <a:xfrm>
              <a:off x="6438492" y="2238368"/>
              <a:ext cx="177092" cy="70178"/>
            </a:xfrm>
            <a:custGeom>
              <a:avLst/>
              <a:gdLst/>
              <a:ahLst/>
              <a:cxnLst/>
              <a:rect l="l" t="t" r="r" b="b"/>
              <a:pathLst>
                <a:path w="6445" h="2554" extrusionOk="0">
                  <a:moveTo>
                    <a:pt x="518" y="1"/>
                  </a:moveTo>
                  <a:cubicBezTo>
                    <a:pt x="214" y="1"/>
                    <a:pt x="1" y="244"/>
                    <a:pt x="1" y="517"/>
                  </a:cubicBezTo>
                  <a:lnTo>
                    <a:pt x="1" y="2037"/>
                  </a:lnTo>
                  <a:cubicBezTo>
                    <a:pt x="1" y="2311"/>
                    <a:pt x="214" y="2554"/>
                    <a:pt x="518" y="2554"/>
                  </a:cubicBezTo>
                  <a:lnTo>
                    <a:pt x="5958" y="2554"/>
                  </a:lnTo>
                  <a:cubicBezTo>
                    <a:pt x="6232" y="2554"/>
                    <a:pt x="6445" y="2311"/>
                    <a:pt x="6445" y="2037"/>
                  </a:cubicBezTo>
                  <a:lnTo>
                    <a:pt x="6445" y="517"/>
                  </a:lnTo>
                  <a:cubicBezTo>
                    <a:pt x="6445" y="244"/>
                    <a:pt x="6232" y="1"/>
                    <a:pt x="59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2">
              <a:extLst>
                <a:ext uri="{FF2B5EF4-FFF2-40B4-BE49-F238E27FC236}">
                  <a16:creationId xmlns:a16="http://schemas.microsoft.com/office/drawing/2014/main" id="{E287E501-DD4F-699F-4A38-BF4F6AD79567}"/>
                </a:ext>
              </a:extLst>
            </p:cNvPr>
            <p:cNvSpPr/>
            <p:nvPr/>
          </p:nvSpPr>
          <p:spPr>
            <a:xfrm>
              <a:off x="6434315" y="2234191"/>
              <a:ext cx="185446" cy="78531"/>
            </a:xfrm>
            <a:custGeom>
              <a:avLst/>
              <a:gdLst/>
              <a:ahLst/>
              <a:cxnLst/>
              <a:rect l="l" t="t" r="r" b="b"/>
              <a:pathLst>
                <a:path w="6749" h="2858" extrusionOk="0">
                  <a:moveTo>
                    <a:pt x="6110" y="305"/>
                  </a:moveTo>
                  <a:cubicBezTo>
                    <a:pt x="6323" y="305"/>
                    <a:pt x="6475" y="457"/>
                    <a:pt x="6475" y="669"/>
                  </a:cubicBezTo>
                  <a:lnTo>
                    <a:pt x="6475" y="2189"/>
                  </a:lnTo>
                  <a:cubicBezTo>
                    <a:pt x="6475" y="2402"/>
                    <a:pt x="6323" y="2584"/>
                    <a:pt x="6110" y="2584"/>
                  </a:cubicBezTo>
                  <a:lnTo>
                    <a:pt x="670" y="2584"/>
                  </a:lnTo>
                  <a:cubicBezTo>
                    <a:pt x="457" y="2584"/>
                    <a:pt x="274" y="2402"/>
                    <a:pt x="274" y="2189"/>
                  </a:cubicBezTo>
                  <a:lnTo>
                    <a:pt x="274" y="669"/>
                  </a:lnTo>
                  <a:cubicBezTo>
                    <a:pt x="274" y="457"/>
                    <a:pt x="457" y="305"/>
                    <a:pt x="670" y="305"/>
                  </a:cubicBezTo>
                  <a:close/>
                  <a:moveTo>
                    <a:pt x="639" y="1"/>
                  </a:moveTo>
                  <a:cubicBezTo>
                    <a:pt x="274" y="1"/>
                    <a:pt x="1" y="305"/>
                    <a:pt x="1" y="669"/>
                  </a:cubicBezTo>
                  <a:lnTo>
                    <a:pt x="1" y="2189"/>
                  </a:lnTo>
                  <a:cubicBezTo>
                    <a:pt x="1" y="2554"/>
                    <a:pt x="305" y="2858"/>
                    <a:pt x="670" y="2858"/>
                  </a:cubicBezTo>
                  <a:lnTo>
                    <a:pt x="6110" y="2858"/>
                  </a:lnTo>
                  <a:cubicBezTo>
                    <a:pt x="6445" y="2858"/>
                    <a:pt x="6749" y="2554"/>
                    <a:pt x="6749" y="2189"/>
                  </a:cubicBezTo>
                  <a:lnTo>
                    <a:pt x="6749" y="669"/>
                  </a:lnTo>
                  <a:cubicBezTo>
                    <a:pt x="6749" y="305"/>
                    <a:pt x="6445" y="1"/>
                    <a:pt x="60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2">
              <a:extLst>
                <a:ext uri="{FF2B5EF4-FFF2-40B4-BE49-F238E27FC236}">
                  <a16:creationId xmlns:a16="http://schemas.microsoft.com/office/drawing/2014/main" id="{9DDEE132-9D9E-D933-B773-272BB5700B90}"/>
                </a:ext>
              </a:extLst>
            </p:cNvPr>
            <p:cNvSpPr/>
            <p:nvPr/>
          </p:nvSpPr>
          <p:spPr>
            <a:xfrm>
              <a:off x="6429314" y="2208307"/>
              <a:ext cx="196299" cy="73585"/>
            </a:xfrm>
            <a:custGeom>
              <a:avLst/>
              <a:gdLst/>
              <a:ahLst/>
              <a:cxnLst/>
              <a:rect l="l" t="t" r="r" b="b"/>
              <a:pathLst>
                <a:path w="7144" h="2678" extrusionOk="0">
                  <a:moveTo>
                    <a:pt x="6596" y="0"/>
                  </a:moveTo>
                  <a:lnTo>
                    <a:pt x="517" y="213"/>
                  </a:lnTo>
                  <a:cubicBezTo>
                    <a:pt x="396" y="213"/>
                    <a:pt x="274" y="244"/>
                    <a:pt x="183" y="274"/>
                  </a:cubicBezTo>
                  <a:cubicBezTo>
                    <a:pt x="61" y="365"/>
                    <a:pt x="1" y="487"/>
                    <a:pt x="31" y="639"/>
                  </a:cubicBezTo>
                  <a:lnTo>
                    <a:pt x="31" y="2159"/>
                  </a:lnTo>
                  <a:cubicBezTo>
                    <a:pt x="2" y="2445"/>
                    <a:pt x="217" y="2678"/>
                    <a:pt x="496" y="2678"/>
                  </a:cubicBezTo>
                  <a:cubicBezTo>
                    <a:pt x="513" y="2678"/>
                    <a:pt x="530" y="2677"/>
                    <a:pt x="548" y="2675"/>
                  </a:cubicBezTo>
                  <a:lnTo>
                    <a:pt x="6627" y="2675"/>
                  </a:lnTo>
                  <a:cubicBezTo>
                    <a:pt x="6900" y="2675"/>
                    <a:pt x="7144" y="2432"/>
                    <a:pt x="7144" y="2159"/>
                  </a:cubicBezTo>
                  <a:lnTo>
                    <a:pt x="7144" y="639"/>
                  </a:lnTo>
                  <a:cubicBezTo>
                    <a:pt x="7144" y="487"/>
                    <a:pt x="7083" y="365"/>
                    <a:pt x="6992" y="244"/>
                  </a:cubicBezTo>
                  <a:cubicBezTo>
                    <a:pt x="6931" y="92"/>
                    <a:pt x="6779" y="0"/>
                    <a:pt x="6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2">
              <a:extLst>
                <a:ext uri="{FF2B5EF4-FFF2-40B4-BE49-F238E27FC236}">
                  <a16:creationId xmlns:a16="http://schemas.microsoft.com/office/drawing/2014/main" id="{604D3565-5FBF-77D3-AD93-F4CAD806C8EC}"/>
                </a:ext>
              </a:extLst>
            </p:cNvPr>
            <p:cNvSpPr/>
            <p:nvPr/>
          </p:nvSpPr>
          <p:spPr>
            <a:xfrm>
              <a:off x="6425138" y="2204955"/>
              <a:ext cx="203828" cy="81059"/>
            </a:xfrm>
            <a:custGeom>
              <a:avLst/>
              <a:gdLst/>
              <a:ahLst/>
              <a:cxnLst/>
              <a:rect l="l" t="t" r="r" b="b"/>
              <a:pathLst>
                <a:path w="7418" h="2950" extrusionOk="0">
                  <a:moveTo>
                    <a:pt x="6779" y="244"/>
                  </a:moveTo>
                  <a:cubicBezTo>
                    <a:pt x="6870" y="244"/>
                    <a:pt x="6961" y="335"/>
                    <a:pt x="7052" y="487"/>
                  </a:cubicBezTo>
                  <a:cubicBezTo>
                    <a:pt x="7113" y="548"/>
                    <a:pt x="7144" y="639"/>
                    <a:pt x="7144" y="761"/>
                  </a:cubicBezTo>
                  <a:lnTo>
                    <a:pt x="7144" y="2281"/>
                  </a:lnTo>
                  <a:cubicBezTo>
                    <a:pt x="7144" y="2493"/>
                    <a:pt x="6992" y="2645"/>
                    <a:pt x="6779" y="2645"/>
                  </a:cubicBezTo>
                  <a:lnTo>
                    <a:pt x="700" y="2645"/>
                  </a:lnTo>
                  <a:cubicBezTo>
                    <a:pt x="487" y="2645"/>
                    <a:pt x="305" y="2493"/>
                    <a:pt x="305" y="2281"/>
                  </a:cubicBezTo>
                  <a:lnTo>
                    <a:pt x="305" y="761"/>
                  </a:lnTo>
                  <a:cubicBezTo>
                    <a:pt x="305" y="670"/>
                    <a:pt x="335" y="578"/>
                    <a:pt x="396" y="518"/>
                  </a:cubicBezTo>
                  <a:cubicBezTo>
                    <a:pt x="487" y="487"/>
                    <a:pt x="608" y="487"/>
                    <a:pt x="700" y="487"/>
                  </a:cubicBezTo>
                  <a:lnTo>
                    <a:pt x="6779" y="244"/>
                  </a:lnTo>
                  <a:close/>
                  <a:moveTo>
                    <a:pt x="6748" y="1"/>
                  </a:moveTo>
                  <a:lnTo>
                    <a:pt x="669" y="214"/>
                  </a:lnTo>
                  <a:cubicBezTo>
                    <a:pt x="548" y="214"/>
                    <a:pt x="396" y="244"/>
                    <a:pt x="274" y="274"/>
                  </a:cubicBezTo>
                  <a:lnTo>
                    <a:pt x="244" y="274"/>
                  </a:lnTo>
                  <a:lnTo>
                    <a:pt x="213" y="305"/>
                  </a:lnTo>
                  <a:cubicBezTo>
                    <a:pt x="92" y="426"/>
                    <a:pt x="31" y="578"/>
                    <a:pt x="31" y="761"/>
                  </a:cubicBezTo>
                  <a:lnTo>
                    <a:pt x="31" y="2281"/>
                  </a:lnTo>
                  <a:cubicBezTo>
                    <a:pt x="1" y="2645"/>
                    <a:pt x="305" y="2949"/>
                    <a:pt x="669" y="2949"/>
                  </a:cubicBezTo>
                  <a:lnTo>
                    <a:pt x="6748" y="2949"/>
                  </a:lnTo>
                  <a:cubicBezTo>
                    <a:pt x="7113" y="2949"/>
                    <a:pt x="7417" y="2645"/>
                    <a:pt x="7417" y="2281"/>
                  </a:cubicBezTo>
                  <a:lnTo>
                    <a:pt x="7417" y="761"/>
                  </a:lnTo>
                  <a:cubicBezTo>
                    <a:pt x="7417" y="609"/>
                    <a:pt x="7356" y="457"/>
                    <a:pt x="7235" y="335"/>
                  </a:cubicBezTo>
                  <a:cubicBezTo>
                    <a:pt x="7174" y="122"/>
                    <a:pt x="6961" y="1"/>
                    <a:pt x="67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2">
              <a:extLst>
                <a:ext uri="{FF2B5EF4-FFF2-40B4-BE49-F238E27FC236}">
                  <a16:creationId xmlns:a16="http://schemas.microsoft.com/office/drawing/2014/main" id="{F358E028-3589-3B2F-E45D-B26DCA51B9B6}"/>
                </a:ext>
              </a:extLst>
            </p:cNvPr>
            <p:cNvSpPr/>
            <p:nvPr/>
          </p:nvSpPr>
          <p:spPr>
            <a:xfrm>
              <a:off x="6335781" y="2280134"/>
              <a:ext cx="393395" cy="60148"/>
            </a:xfrm>
            <a:custGeom>
              <a:avLst/>
              <a:gdLst/>
              <a:ahLst/>
              <a:cxnLst/>
              <a:rect l="l" t="t" r="r" b="b"/>
              <a:pathLst>
                <a:path w="14317" h="2189" extrusionOk="0">
                  <a:moveTo>
                    <a:pt x="1307" y="0"/>
                  </a:moveTo>
                  <a:cubicBezTo>
                    <a:pt x="942" y="0"/>
                    <a:pt x="639" y="244"/>
                    <a:pt x="517" y="578"/>
                  </a:cubicBezTo>
                  <a:lnTo>
                    <a:pt x="0" y="2189"/>
                  </a:lnTo>
                  <a:lnTo>
                    <a:pt x="14317" y="2189"/>
                  </a:lnTo>
                  <a:lnTo>
                    <a:pt x="13800" y="578"/>
                  </a:lnTo>
                  <a:cubicBezTo>
                    <a:pt x="13678" y="244"/>
                    <a:pt x="13374" y="0"/>
                    <a:pt x="130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2">
              <a:extLst>
                <a:ext uri="{FF2B5EF4-FFF2-40B4-BE49-F238E27FC236}">
                  <a16:creationId xmlns:a16="http://schemas.microsoft.com/office/drawing/2014/main" id="{57BFE961-5C56-77D9-31B2-C275C82BF499}"/>
                </a:ext>
              </a:extLst>
            </p:cNvPr>
            <p:cNvSpPr/>
            <p:nvPr/>
          </p:nvSpPr>
          <p:spPr>
            <a:xfrm>
              <a:off x="6328252" y="2275133"/>
              <a:ext cx="408453" cy="71002"/>
            </a:xfrm>
            <a:custGeom>
              <a:avLst/>
              <a:gdLst/>
              <a:ahLst/>
              <a:cxnLst/>
              <a:rect l="l" t="t" r="r" b="b"/>
              <a:pathLst>
                <a:path w="14865" h="2584" extrusionOk="0">
                  <a:moveTo>
                    <a:pt x="13284" y="395"/>
                  </a:moveTo>
                  <a:cubicBezTo>
                    <a:pt x="13557" y="395"/>
                    <a:pt x="13800" y="547"/>
                    <a:pt x="13892" y="821"/>
                  </a:cubicBezTo>
                  <a:lnTo>
                    <a:pt x="14317" y="2189"/>
                  </a:lnTo>
                  <a:lnTo>
                    <a:pt x="548" y="2189"/>
                  </a:lnTo>
                  <a:lnTo>
                    <a:pt x="973" y="821"/>
                  </a:lnTo>
                  <a:cubicBezTo>
                    <a:pt x="1065" y="547"/>
                    <a:pt x="1308" y="395"/>
                    <a:pt x="1581" y="395"/>
                  </a:cubicBezTo>
                  <a:close/>
                  <a:moveTo>
                    <a:pt x="1581" y="0"/>
                  </a:moveTo>
                  <a:cubicBezTo>
                    <a:pt x="1156" y="0"/>
                    <a:pt x="761" y="274"/>
                    <a:pt x="639" y="699"/>
                  </a:cubicBezTo>
                  <a:lnTo>
                    <a:pt x="1" y="2584"/>
                  </a:lnTo>
                  <a:lnTo>
                    <a:pt x="14864" y="2584"/>
                  </a:lnTo>
                  <a:lnTo>
                    <a:pt x="14256" y="699"/>
                  </a:lnTo>
                  <a:cubicBezTo>
                    <a:pt x="14104" y="274"/>
                    <a:pt x="13709" y="0"/>
                    <a:pt x="13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2">
              <a:extLst>
                <a:ext uri="{FF2B5EF4-FFF2-40B4-BE49-F238E27FC236}">
                  <a16:creationId xmlns:a16="http://schemas.microsoft.com/office/drawing/2014/main" id="{FF2AFD8E-37AB-8381-DEBC-802B9E402952}"/>
                </a:ext>
              </a:extLst>
            </p:cNvPr>
            <p:cNvSpPr/>
            <p:nvPr/>
          </p:nvSpPr>
          <p:spPr>
            <a:xfrm>
              <a:off x="6438492" y="2343607"/>
              <a:ext cx="177092" cy="71029"/>
            </a:xfrm>
            <a:custGeom>
              <a:avLst/>
              <a:gdLst/>
              <a:ahLst/>
              <a:cxnLst/>
              <a:rect l="l" t="t" r="r" b="b"/>
              <a:pathLst>
                <a:path w="6445" h="2585" extrusionOk="0">
                  <a:moveTo>
                    <a:pt x="518" y="1"/>
                  </a:moveTo>
                  <a:cubicBezTo>
                    <a:pt x="214" y="1"/>
                    <a:pt x="1" y="244"/>
                    <a:pt x="1" y="548"/>
                  </a:cubicBezTo>
                  <a:lnTo>
                    <a:pt x="1" y="2067"/>
                  </a:lnTo>
                  <a:cubicBezTo>
                    <a:pt x="1" y="2341"/>
                    <a:pt x="214" y="2584"/>
                    <a:pt x="518" y="2584"/>
                  </a:cubicBezTo>
                  <a:lnTo>
                    <a:pt x="5958" y="2584"/>
                  </a:lnTo>
                  <a:cubicBezTo>
                    <a:pt x="6232" y="2584"/>
                    <a:pt x="6445" y="2341"/>
                    <a:pt x="6445" y="2067"/>
                  </a:cubicBezTo>
                  <a:lnTo>
                    <a:pt x="6445" y="548"/>
                  </a:lnTo>
                  <a:cubicBezTo>
                    <a:pt x="6445" y="244"/>
                    <a:pt x="6232" y="1"/>
                    <a:pt x="59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2">
              <a:extLst>
                <a:ext uri="{FF2B5EF4-FFF2-40B4-BE49-F238E27FC236}">
                  <a16:creationId xmlns:a16="http://schemas.microsoft.com/office/drawing/2014/main" id="{5E80F495-F72C-4144-113A-CE52D26AA52F}"/>
                </a:ext>
              </a:extLst>
            </p:cNvPr>
            <p:cNvSpPr/>
            <p:nvPr/>
          </p:nvSpPr>
          <p:spPr>
            <a:xfrm>
              <a:off x="6434315" y="2340254"/>
              <a:ext cx="185446" cy="77706"/>
            </a:xfrm>
            <a:custGeom>
              <a:avLst/>
              <a:gdLst/>
              <a:ahLst/>
              <a:cxnLst/>
              <a:rect l="l" t="t" r="r" b="b"/>
              <a:pathLst>
                <a:path w="6749" h="2828" extrusionOk="0">
                  <a:moveTo>
                    <a:pt x="6110" y="274"/>
                  </a:moveTo>
                  <a:cubicBezTo>
                    <a:pt x="6323" y="274"/>
                    <a:pt x="6475" y="426"/>
                    <a:pt x="6475" y="639"/>
                  </a:cubicBezTo>
                  <a:lnTo>
                    <a:pt x="6475" y="2159"/>
                  </a:lnTo>
                  <a:cubicBezTo>
                    <a:pt x="6475" y="2372"/>
                    <a:pt x="6323" y="2554"/>
                    <a:pt x="6110" y="2554"/>
                  </a:cubicBezTo>
                  <a:lnTo>
                    <a:pt x="670" y="2554"/>
                  </a:lnTo>
                  <a:cubicBezTo>
                    <a:pt x="457" y="2554"/>
                    <a:pt x="274" y="2372"/>
                    <a:pt x="274" y="2159"/>
                  </a:cubicBezTo>
                  <a:lnTo>
                    <a:pt x="274" y="639"/>
                  </a:lnTo>
                  <a:cubicBezTo>
                    <a:pt x="274" y="426"/>
                    <a:pt x="457" y="274"/>
                    <a:pt x="670" y="274"/>
                  </a:cubicBezTo>
                  <a:close/>
                  <a:moveTo>
                    <a:pt x="670" y="1"/>
                  </a:moveTo>
                  <a:cubicBezTo>
                    <a:pt x="305" y="1"/>
                    <a:pt x="1" y="305"/>
                    <a:pt x="1" y="670"/>
                  </a:cubicBezTo>
                  <a:lnTo>
                    <a:pt x="1" y="2189"/>
                  </a:lnTo>
                  <a:cubicBezTo>
                    <a:pt x="1" y="2524"/>
                    <a:pt x="305" y="2828"/>
                    <a:pt x="670" y="2828"/>
                  </a:cubicBezTo>
                  <a:lnTo>
                    <a:pt x="6110" y="2828"/>
                  </a:lnTo>
                  <a:cubicBezTo>
                    <a:pt x="6475" y="2828"/>
                    <a:pt x="6749" y="2524"/>
                    <a:pt x="6749" y="2189"/>
                  </a:cubicBezTo>
                  <a:lnTo>
                    <a:pt x="6749" y="670"/>
                  </a:lnTo>
                  <a:cubicBezTo>
                    <a:pt x="6749" y="305"/>
                    <a:pt x="6475" y="1"/>
                    <a:pt x="61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2">
              <a:extLst>
                <a:ext uri="{FF2B5EF4-FFF2-40B4-BE49-F238E27FC236}">
                  <a16:creationId xmlns:a16="http://schemas.microsoft.com/office/drawing/2014/main" id="{3F40FF94-EFF2-4518-4DDF-90D77B8503EB}"/>
                </a:ext>
              </a:extLst>
            </p:cNvPr>
            <p:cNvSpPr/>
            <p:nvPr/>
          </p:nvSpPr>
          <p:spPr>
            <a:xfrm>
              <a:off x="6086890" y="2321899"/>
              <a:ext cx="981386" cy="1148422"/>
            </a:xfrm>
            <a:custGeom>
              <a:avLst/>
              <a:gdLst/>
              <a:ahLst/>
              <a:cxnLst/>
              <a:rect l="l" t="t" r="r" b="b"/>
              <a:pathLst>
                <a:path w="35716" h="41795" extrusionOk="0">
                  <a:moveTo>
                    <a:pt x="6657" y="0"/>
                  </a:moveTo>
                  <a:cubicBezTo>
                    <a:pt x="4955" y="0"/>
                    <a:pt x="3557" y="1398"/>
                    <a:pt x="3557" y="3101"/>
                  </a:cubicBezTo>
                  <a:lnTo>
                    <a:pt x="0" y="37934"/>
                  </a:lnTo>
                  <a:cubicBezTo>
                    <a:pt x="0" y="40062"/>
                    <a:pt x="1702" y="41794"/>
                    <a:pt x="3830" y="41794"/>
                  </a:cubicBezTo>
                  <a:lnTo>
                    <a:pt x="31855" y="41794"/>
                  </a:lnTo>
                  <a:cubicBezTo>
                    <a:pt x="31873" y="41794"/>
                    <a:pt x="31892" y="41795"/>
                    <a:pt x="31910" y="41795"/>
                  </a:cubicBezTo>
                  <a:cubicBezTo>
                    <a:pt x="34013" y="41795"/>
                    <a:pt x="35715" y="40073"/>
                    <a:pt x="35715" y="37934"/>
                  </a:cubicBezTo>
                  <a:lnTo>
                    <a:pt x="32159" y="3101"/>
                  </a:lnTo>
                  <a:cubicBezTo>
                    <a:pt x="32159" y="1398"/>
                    <a:pt x="30761" y="0"/>
                    <a:pt x="290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2">
              <a:extLst>
                <a:ext uri="{FF2B5EF4-FFF2-40B4-BE49-F238E27FC236}">
                  <a16:creationId xmlns:a16="http://schemas.microsoft.com/office/drawing/2014/main" id="{C121D673-7442-959A-4927-773F4EE23C0D}"/>
                </a:ext>
              </a:extLst>
            </p:cNvPr>
            <p:cNvSpPr/>
            <p:nvPr/>
          </p:nvSpPr>
          <p:spPr>
            <a:xfrm>
              <a:off x="6081037" y="2316871"/>
              <a:ext cx="993092" cy="1159276"/>
            </a:xfrm>
            <a:custGeom>
              <a:avLst/>
              <a:gdLst/>
              <a:ahLst/>
              <a:cxnLst/>
              <a:rect l="l" t="t" r="r" b="b"/>
              <a:pathLst>
                <a:path w="36142" h="42190" extrusionOk="0">
                  <a:moveTo>
                    <a:pt x="29272" y="396"/>
                  </a:moveTo>
                  <a:cubicBezTo>
                    <a:pt x="30852" y="396"/>
                    <a:pt x="32159" y="1703"/>
                    <a:pt x="32159" y="3284"/>
                  </a:cubicBezTo>
                  <a:lnTo>
                    <a:pt x="35715" y="38147"/>
                  </a:lnTo>
                  <a:cubicBezTo>
                    <a:pt x="35715" y="40153"/>
                    <a:pt x="34074" y="41795"/>
                    <a:pt x="32068" y="41795"/>
                  </a:cubicBezTo>
                  <a:lnTo>
                    <a:pt x="4043" y="41795"/>
                  </a:lnTo>
                  <a:cubicBezTo>
                    <a:pt x="2037" y="41795"/>
                    <a:pt x="396" y="40153"/>
                    <a:pt x="396" y="38147"/>
                  </a:cubicBezTo>
                  <a:lnTo>
                    <a:pt x="3952" y="3284"/>
                  </a:lnTo>
                  <a:cubicBezTo>
                    <a:pt x="3952" y="1673"/>
                    <a:pt x="5259" y="396"/>
                    <a:pt x="6870" y="396"/>
                  </a:cubicBezTo>
                  <a:close/>
                  <a:moveTo>
                    <a:pt x="6870" y="1"/>
                  </a:moveTo>
                  <a:cubicBezTo>
                    <a:pt x="5046" y="1"/>
                    <a:pt x="3587" y="1460"/>
                    <a:pt x="3587" y="3253"/>
                  </a:cubicBezTo>
                  <a:lnTo>
                    <a:pt x="1" y="38117"/>
                  </a:lnTo>
                  <a:cubicBezTo>
                    <a:pt x="1" y="40366"/>
                    <a:pt x="1824" y="42160"/>
                    <a:pt x="4043" y="42190"/>
                  </a:cubicBezTo>
                  <a:lnTo>
                    <a:pt x="32068" y="42190"/>
                  </a:lnTo>
                  <a:cubicBezTo>
                    <a:pt x="34317" y="42190"/>
                    <a:pt x="36141" y="40366"/>
                    <a:pt x="36111" y="38117"/>
                  </a:cubicBezTo>
                  <a:lnTo>
                    <a:pt x="32554" y="3284"/>
                  </a:lnTo>
                  <a:cubicBezTo>
                    <a:pt x="32554" y="1460"/>
                    <a:pt x="31095" y="1"/>
                    <a:pt x="29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2">
              <a:extLst>
                <a:ext uri="{FF2B5EF4-FFF2-40B4-BE49-F238E27FC236}">
                  <a16:creationId xmlns:a16="http://schemas.microsoft.com/office/drawing/2014/main" id="{BC09D2E3-F14C-33E2-6DC1-4F6ED9D91F56}"/>
                </a:ext>
              </a:extLst>
            </p:cNvPr>
            <p:cNvSpPr/>
            <p:nvPr/>
          </p:nvSpPr>
          <p:spPr>
            <a:xfrm>
              <a:off x="6015888" y="3030132"/>
              <a:ext cx="923766" cy="834382"/>
            </a:xfrm>
            <a:custGeom>
              <a:avLst/>
              <a:gdLst/>
              <a:ahLst/>
              <a:cxnLst/>
              <a:rect l="l" t="t" r="r" b="b"/>
              <a:pathLst>
                <a:path w="33619" h="30366" extrusionOk="0">
                  <a:moveTo>
                    <a:pt x="25776" y="1"/>
                  </a:moveTo>
                  <a:lnTo>
                    <a:pt x="1" y="10761"/>
                  </a:lnTo>
                  <a:lnTo>
                    <a:pt x="3831" y="30366"/>
                  </a:lnTo>
                  <a:lnTo>
                    <a:pt x="33618" y="30366"/>
                  </a:lnTo>
                  <a:lnTo>
                    <a:pt x="257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2">
              <a:extLst>
                <a:ext uri="{FF2B5EF4-FFF2-40B4-BE49-F238E27FC236}">
                  <a16:creationId xmlns:a16="http://schemas.microsoft.com/office/drawing/2014/main" id="{07D228ED-8253-681B-1D02-5771F35993D6}"/>
                </a:ext>
              </a:extLst>
            </p:cNvPr>
            <p:cNvSpPr/>
            <p:nvPr/>
          </p:nvSpPr>
          <p:spPr>
            <a:xfrm>
              <a:off x="6010035" y="3023455"/>
              <a:ext cx="936296" cy="846087"/>
            </a:xfrm>
            <a:custGeom>
              <a:avLst/>
              <a:gdLst/>
              <a:ahLst/>
              <a:cxnLst/>
              <a:rect l="l" t="t" r="r" b="b"/>
              <a:pathLst>
                <a:path w="34075" h="30792" extrusionOk="0">
                  <a:moveTo>
                    <a:pt x="25868" y="517"/>
                  </a:moveTo>
                  <a:lnTo>
                    <a:pt x="33588" y="30426"/>
                  </a:lnTo>
                  <a:lnTo>
                    <a:pt x="4196" y="30426"/>
                  </a:lnTo>
                  <a:lnTo>
                    <a:pt x="426" y="11095"/>
                  </a:lnTo>
                  <a:lnTo>
                    <a:pt x="25868" y="517"/>
                  </a:lnTo>
                  <a:close/>
                  <a:moveTo>
                    <a:pt x="26111" y="1"/>
                  </a:moveTo>
                  <a:lnTo>
                    <a:pt x="153" y="10821"/>
                  </a:lnTo>
                  <a:lnTo>
                    <a:pt x="1" y="10882"/>
                  </a:lnTo>
                  <a:lnTo>
                    <a:pt x="3861" y="30639"/>
                  </a:lnTo>
                  <a:lnTo>
                    <a:pt x="3892" y="30791"/>
                  </a:lnTo>
                  <a:lnTo>
                    <a:pt x="34074" y="30791"/>
                  </a:lnTo>
                  <a:lnTo>
                    <a:pt x="26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2">
              <a:extLst>
                <a:ext uri="{FF2B5EF4-FFF2-40B4-BE49-F238E27FC236}">
                  <a16:creationId xmlns:a16="http://schemas.microsoft.com/office/drawing/2014/main" id="{B7B8B82B-5568-A5D0-041F-591A116E04BA}"/>
                </a:ext>
              </a:extLst>
            </p:cNvPr>
            <p:cNvSpPr/>
            <p:nvPr/>
          </p:nvSpPr>
          <p:spPr>
            <a:xfrm>
              <a:off x="6451874" y="2976908"/>
              <a:ext cx="975534" cy="887716"/>
            </a:xfrm>
            <a:custGeom>
              <a:avLst/>
              <a:gdLst/>
              <a:ahLst/>
              <a:cxnLst/>
              <a:rect l="l" t="t" r="r" b="b"/>
              <a:pathLst>
                <a:path w="35503" h="32307" extrusionOk="0">
                  <a:moveTo>
                    <a:pt x="17755" y="0"/>
                  </a:moveTo>
                  <a:cubicBezTo>
                    <a:pt x="16551" y="0"/>
                    <a:pt x="15328" y="136"/>
                    <a:pt x="14104" y="418"/>
                  </a:cubicBezTo>
                  <a:cubicBezTo>
                    <a:pt x="5411" y="2424"/>
                    <a:pt x="0" y="11117"/>
                    <a:pt x="2006" y="19810"/>
                  </a:cubicBezTo>
                  <a:cubicBezTo>
                    <a:pt x="3753" y="27265"/>
                    <a:pt x="10373" y="32306"/>
                    <a:pt x="17706" y="32306"/>
                  </a:cubicBezTo>
                  <a:cubicBezTo>
                    <a:pt x="18924" y="32306"/>
                    <a:pt x="20161" y="32167"/>
                    <a:pt x="21399" y="31877"/>
                  </a:cubicBezTo>
                  <a:cubicBezTo>
                    <a:pt x="30092" y="29871"/>
                    <a:pt x="35502" y="21208"/>
                    <a:pt x="33496" y="12515"/>
                  </a:cubicBezTo>
                  <a:cubicBezTo>
                    <a:pt x="31746" y="5046"/>
                    <a:pt x="25105" y="0"/>
                    <a:pt x="177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2">
              <a:extLst>
                <a:ext uri="{FF2B5EF4-FFF2-40B4-BE49-F238E27FC236}">
                  <a16:creationId xmlns:a16="http://schemas.microsoft.com/office/drawing/2014/main" id="{8A0DE525-C68A-610E-FDC2-DD1044B2E4BE}"/>
                </a:ext>
              </a:extLst>
            </p:cNvPr>
            <p:cNvSpPr/>
            <p:nvPr/>
          </p:nvSpPr>
          <p:spPr>
            <a:xfrm>
              <a:off x="6455198" y="2971852"/>
              <a:ext cx="933795" cy="897690"/>
            </a:xfrm>
            <a:custGeom>
              <a:avLst/>
              <a:gdLst/>
              <a:ahLst/>
              <a:cxnLst/>
              <a:rect l="l" t="t" r="r" b="b"/>
              <a:pathLst>
                <a:path w="33984" h="32670" extrusionOk="0">
                  <a:moveTo>
                    <a:pt x="17630" y="389"/>
                  </a:moveTo>
                  <a:cubicBezTo>
                    <a:pt x="26445" y="389"/>
                    <a:pt x="33588" y="7532"/>
                    <a:pt x="33588" y="16347"/>
                  </a:cubicBezTo>
                  <a:cubicBezTo>
                    <a:pt x="33588" y="22791"/>
                    <a:pt x="29697" y="28627"/>
                    <a:pt x="23740" y="31089"/>
                  </a:cubicBezTo>
                  <a:cubicBezTo>
                    <a:pt x="21771" y="31902"/>
                    <a:pt x="19702" y="32298"/>
                    <a:pt x="17650" y="32298"/>
                  </a:cubicBezTo>
                  <a:cubicBezTo>
                    <a:pt x="13494" y="32298"/>
                    <a:pt x="9406" y="30676"/>
                    <a:pt x="6354" y="27624"/>
                  </a:cubicBezTo>
                  <a:cubicBezTo>
                    <a:pt x="1794" y="23064"/>
                    <a:pt x="426" y="16195"/>
                    <a:pt x="2888" y="10237"/>
                  </a:cubicBezTo>
                  <a:cubicBezTo>
                    <a:pt x="5350" y="4280"/>
                    <a:pt x="11186" y="389"/>
                    <a:pt x="17630" y="389"/>
                  </a:cubicBezTo>
                  <a:close/>
                  <a:moveTo>
                    <a:pt x="17651" y="1"/>
                  </a:moveTo>
                  <a:cubicBezTo>
                    <a:pt x="13396" y="1"/>
                    <a:pt x="9213" y="1663"/>
                    <a:pt x="6080" y="4796"/>
                  </a:cubicBezTo>
                  <a:cubicBezTo>
                    <a:pt x="1399" y="9447"/>
                    <a:pt x="1" y="16499"/>
                    <a:pt x="2524" y="22578"/>
                  </a:cubicBezTo>
                  <a:cubicBezTo>
                    <a:pt x="5077" y="28687"/>
                    <a:pt x="11034" y="32669"/>
                    <a:pt x="17630" y="32669"/>
                  </a:cubicBezTo>
                  <a:cubicBezTo>
                    <a:pt x="26658" y="32669"/>
                    <a:pt x="33953" y="25344"/>
                    <a:pt x="33983" y="16347"/>
                  </a:cubicBezTo>
                  <a:cubicBezTo>
                    <a:pt x="33983" y="9721"/>
                    <a:pt x="30001" y="3763"/>
                    <a:pt x="23892" y="1240"/>
                  </a:cubicBezTo>
                  <a:cubicBezTo>
                    <a:pt x="21872" y="406"/>
                    <a:pt x="19753" y="1"/>
                    <a:pt x="17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2">
              <a:extLst>
                <a:ext uri="{FF2B5EF4-FFF2-40B4-BE49-F238E27FC236}">
                  <a16:creationId xmlns:a16="http://schemas.microsoft.com/office/drawing/2014/main" id="{A48DB244-7F2E-A53F-08EA-3A278BD88694}"/>
                </a:ext>
              </a:extLst>
            </p:cNvPr>
            <p:cNvSpPr/>
            <p:nvPr/>
          </p:nvSpPr>
          <p:spPr>
            <a:xfrm>
              <a:off x="5820468" y="3305347"/>
              <a:ext cx="601345" cy="558727"/>
            </a:xfrm>
            <a:custGeom>
              <a:avLst/>
              <a:gdLst/>
              <a:ahLst/>
              <a:cxnLst/>
              <a:rect l="l" t="t" r="r" b="b"/>
              <a:pathLst>
                <a:path w="21885" h="20334" extrusionOk="0">
                  <a:moveTo>
                    <a:pt x="10957" y="1"/>
                  </a:moveTo>
                  <a:cubicBezTo>
                    <a:pt x="10411" y="1"/>
                    <a:pt x="9857" y="45"/>
                    <a:pt x="9301" y="137"/>
                  </a:cubicBezTo>
                  <a:cubicBezTo>
                    <a:pt x="3769" y="1049"/>
                    <a:pt x="0" y="6277"/>
                    <a:pt x="912" y="11809"/>
                  </a:cubicBezTo>
                  <a:cubicBezTo>
                    <a:pt x="1732" y="16784"/>
                    <a:pt x="6044" y="20334"/>
                    <a:pt x="10928" y="20334"/>
                  </a:cubicBezTo>
                  <a:cubicBezTo>
                    <a:pt x="11474" y="20334"/>
                    <a:pt x="12028" y="20290"/>
                    <a:pt x="12584" y="20198"/>
                  </a:cubicBezTo>
                  <a:cubicBezTo>
                    <a:pt x="18116" y="19286"/>
                    <a:pt x="21885" y="14058"/>
                    <a:pt x="20973" y="8526"/>
                  </a:cubicBezTo>
                  <a:cubicBezTo>
                    <a:pt x="20153" y="3550"/>
                    <a:pt x="15841" y="1"/>
                    <a:pt x="10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2">
              <a:extLst>
                <a:ext uri="{FF2B5EF4-FFF2-40B4-BE49-F238E27FC236}">
                  <a16:creationId xmlns:a16="http://schemas.microsoft.com/office/drawing/2014/main" id="{82D42693-BB08-F4CC-797E-20BBCBA51FC2}"/>
                </a:ext>
              </a:extLst>
            </p:cNvPr>
            <p:cNvSpPr/>
            <p:nvPr/>
          </p:nvSpPr>
          <p:spPr>
            <a:xfrm>
              <a:off x="5740289" y="3300153"/>
              <a:ext cx="665670" cy="569389"/>
            </a:xfrm>
            <a:custGeom>
              <a:avLst/>
              <a:gdLst/>
              <a:ahLst/>
              <a:cxnLst/>
              <a:rect l="l" t="t" r="r" b="b"/>
              <a:pathLst>
                <a:path w="24226" h="20722" extrusionOk="0">
                  <a:moveTo>
                    <a:pt x="13861" y="387"/>
                  </a:moveTo>
                  <a:cubicBezTo>
                    <a:pt x="19362" y="417"/>
                    <a:pt x="23830" y="4855"/>
                    <a:pt x="23830" y="10387"/>
                  </a:cubicBezTo>
                  <a:cubicBezTo>
                    <a:pt x="23830" y="14399"/>
                    <a:pt x="21399" y="18046"/>
                    <a:pt x="17690" y="19597"/>
                  </a:cubicBezTo>
                  <a:cubicBezTo>
                    <a:pt x="16450" y="20111"/>
                    <a:pt x="15149" y="20361"/>
                    <a:pt x="13860" y="20361"/>
                  </a:cubicBezTo>
                  <a:cubicBezTo>
                    <a:pt x="11265" y="20361"/>
                    <a:pt x="8718" y="19348"/>
                    <a:pt x="6809" y="17439"/>
                  </a:cubicBezTo>
                  <a:cubicBezTo>
                    <a:pt x="517" y="11147"/>
                    <a:pt x="4985" y="387"/>
                    <a:pt x="13861" y="387"/>
                  </a:cubicBezTo>
                  <a:close/>
                  <a:moveTo>
                    <a:pt x="13796" y="0"/>
                  </a:moveTo>
                  <a:cubicBezTo>
                    <a:pt x="11248" y="0"/>
                    <a:pt x="8650" y="947"/>
                    <a:pt x="6535" y="3061"/>
                  </a:cubicBezTo>
                  <a:cubicBezTo>
                    <a:pt x="0" y="9566"/>
                    <a:pt x="4620" y="20721"/>
                    <a:pt x="13861" y="20721"/>
                  </a:cubicBezTo>
                  <a:cubicBezTo>
                    <a:pt x="19575" y="20721"/>
                    <a:pt x="24225" y="16101"/>
                    <a:pt x="24225" y="10387"/>
                  </a:cubicBezTo>
                  <a:cubicBezTo>
                    <a:pt x="24225" y="4137"/>
                    <a:pt x="19122" y="0"/>
                    <a:pt x="13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2">
              <a:extLst>
                <a:ext uri="{FF2B5EF4-FFF2-40B4-BE49-F238E27FC236}">
                  <a16:creationId xmlns:a16="http://schemas.microsoft.com/office/drawing/2014/main" id="{F0B490A5-6C43-E53C-7916-5E252845C9F0}"/>
                </a:ext>
              </a:extLst>
            </p:cNvPr>
            <p:cNvSpPr/>
            <p:nvPr/>
          </p:nvSpPr>
          <p:spPr>
            <a:xfrm>
              <a:off x="5906473" y="3386075"/>
              <a:ext cx="428484" cy="398314"/>
            </a:xfrm>
            <a:custGeom>
              <a:avLst/>
              <a:gdLst/>
              <a:ahLst/>
              <a:cxnLst/>
              <a:rect l="l" t="t" r="r" b="b"/>
              <a:pathLst>
                <a:path w="15594" h="14496" extrusionOk="0">
                  <a:moveTo>
                    <a:pt x="7779" y="0"/>
                  </a:moveTo>
                  <a:cubicBezTo>
                    <a:pt x="7409" y="0"/>
                    <a:pt x="7034" y="28"/>
                    <a:pt x="6658" y="86"/>
                  </a:cubicBezTo>
                  <a:cubicBezTo>
                    <a:pt x="2706" y="725"/>
                    <a:pt x="1" y="4433"/>
                    <a:pt x="639" y="8384"/>
                  </a:cubicBezTo>
                  <a:cubicBezTo>
                    <a:pt x="1215" y="11947"/>
                    <a:pt x="4285" y="14496"/>
                    <a:pt x="7779" y="14496"/>
                  </a:cubicBezTo>
                  <a:cubicBezTo>
                    <a:pt x="8161" y="14496"/>
                    <a:pt x="8548" y="14466"/>
                    <a:pt x="8937" y="14403"/>
                  </a:cubicBezTo>
                  <a:cubicBezTo>
                    <a:pt x="12889" y="13795"/>
                    <a:pt x="15594" y="10087"/>
                    <a:pt x="14956" y="6135"/>
                  </a:cubicBezTo>
                  <a:cubicBezTo>
                    <a:pt x="14406" y="2533"/>
                    <a:pt x="11293" y="0"/>
                    <a:pt x="7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2">
              <a:extLst>
                <a:ext uri="{FF2B5EF4-FFF2-40B4-BE49-F238E27FC236}">
                  <a16:creationId xmlns:a16="http://schemas.microsoft.com/office/drawing/2014/main" id="{B7741465-61F3-4CD5-5D39-3056064E5B19}"/>
                </a:ext>
              </a:extLst>
            </p:cNvPr>
            <p:cNvSpPr/>
            <p:nvPr/>
          </p:nvSpPr>
          <p:spPr>
            <a:xfrm>
              <a:off x="5848028" y="3380195"/>
              <a:ext cx="477751" cy="409167"/>
            </a:xfrm>
            <a:custGeom>
              <a:avLst/>
              <a:gdLst/>
              <a:ahLst/>
              <a:cxnLst/>
              <a:rect l="l" t="t" r="r" b="b"/>
              <a:pathLst>
                <a:path w="17387" h="14891" extrusionOk="0">
                  <a:moveTo>
                    <a:pt x="9940" y="392"/>
                  </a:moveTo>
                  <a:cubicBezTo>
                    <a:pt x="13830" y="422"/>
                    <a:pt x="16991" y="3553"/>
                    <a:pt x="16991" y="7474"/>
                  </a:cubicBezTo>
                  <a:cubicBezTo>
                    <a:pt x="16991" y="11729"/>
                    <a:pt x="13515" y="14538"/>
                    <a:pt x="9893" y="14538"/>
                  </a:cubicBezTo>
                  <a:cubicBezTo>
                    <a:pt x="8159" y="14538"/>
                    <a:pt x="6391" y="13895"/>
                    <a:pt x="4955" y="12459"/>
                  </a:cubicBezTo>
                  <a:cubicBezTo>
                    <a:pt x="486" y="8021"/>
                    <a:pt x="3648" y="392"/>
                    <a:pt x="9940" y="392"/>
                  </a:cubicBezTo>
                  <a:close/>
                  <a:moveTo>
                    <a:pt x="9870" y="1"/>
                  </a:moveTo>
                  <a:cubicBezTo>
                    <a:pt x="8047" y="1"/>
                    <a:pt x="6190" y="676"/>
                    <a:pt x="4681" y="2185"/>
                  </a:cubicBezTo>
                  <a:cubicBezTo>
                    <a:pt x="0" y="6896"/>
                    <a:pt x="3313" y="14890"/>
                    <a:pt x="9940" y="14890"/>
                  </a:cubicBezTo>
                  <a:cubicBezTo>
                    <a:pt x="14043" y="14890"/>
                    <a:pt x="17386" y="11577"/>
                    <a:pt x="17386" y="7474"/>
                  </a:cubicBezTo>
                  <a:cubicBezTo>
                    <a:pt x="17386" y="2984"/>
                    <a:pt x="13702" y="1"/>
                    <a:pt x="9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2">
              <a:extLst>
                <a:ext uri="{FF2B5EF4-FFF2-40B4-BE49-F238E27FC236}">
                  <a16:creationId xmlns:a16="http://schemas.microsoft.com/office/drawing/2014/main" id="{4603E2E0-EA2C-052A-1A46-8F9C8638611C}"/>
                </a:ext>
              </a:extLst>
            </p:cNvPr>
            <p:cNvSpPr/>
            <p:nvPr/>
          </p:nvSpPr>
          <p:spPr>
            <a:xfrm>
              <a:off x="6608056" y="3089428"/>
              <a:ext cx="663169" cy="662345"/>
            </a:xfrm>
            <a:custGeom>
              <a:avLst/>
              <a:gdLst/>
              <a:ahLst/>
              <a:cxnLst/>
              <a:rect l="l" t="t" r="r" b="b"/>
              <a:pathLst>
                <a:path w="24135" h="24105" extrusionOk="0">
                  <a:moveTo>
                    <a:pt x="12067" y="1"/>
                  </a:moveTo>
                  <a:cubicBezTo>
                    <a:pt x="5411" y="1"/>
                    <a:pt x="0" y="5411"/>
                    <a:pt x="0" y="12068"/>
                  </a:cubicBezTo>
                  <a:cubicBezTo>
                    <a:pt x="0" y="18724"/>
                    <a:pt x="5411" y="24104"/>
                    <a:pt x="12067" y="24104"/>
                  </a:cubicBezTo>
                  <a:cubicBezTo>
                    <a:pt x="18724" y="24104"/>
                    <a:pt x="24134" y="18724"/>
                    <a:pt x="24134" y="12068"/>
                  </a:cubicBezTo>
                  <a:cubicBezTo>
                    <a:pt x="24134" y="5411"/>
                    <a:pt x="18724" y="1"/>
                    <a:pt x="12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2">
              <a:extLst>
                <a:ext uri="{FF2B5EF4-FFF2-40B4-BE49-F238E27FC236}">
                  <a16:creationId xmlns:a16="http://schemas.microsoft.com/office/drawing/2014/main" id="{5E29088C-AE6D-B8A6-18F4-9C34613737C6}"/>
                </a:ext>
              </a:extLst>
            </p:cNvPr>
            <p:cNvSpPr/>
            <p:nvPr/>
          </p:nvSpPr>
          <p:spPr>
            <a:xfrm>
              <a:off x="6576319" y="3083988"/>
              <a:ext cx="699907" cy="673638"/>
            </a:xfrm>
            <a:custGeom>
              <a:avLst/>
              <a:gdLst/>
              <a:ahLst/>
              <a:cxnLst/>
              <a:rect l="l" t="t" r="r" b="b"/>
              <a:pathLst>
                <a:path w="25472" h="24516" extrusionOk="0">
                  <a:moveTo>
                    <a:pt x="13222" y="381"/>
                  </a:moveTo>
                  <a:cubicBezTo>
                    <a:pt x="19757" y="412"/>
                    <a:pt x="25077" y="5700"/>
                    <a:pt x="25077" y="12266"/>
                  </a:cubicBezTo>
                  <a:cubicBezTo>
                    <a:pt x="25077" y="17068"/>
                    <a:pt x="22189" y="21384"/>
                    <a:pt x="17751" y="23208"/>
                  </a:cubicBezTo>
                  <a:cubicBezTo>
                    <a:pt x="16272" y="23826"/>
                    <a:pt x="14718" y="24127"/>
                    <a:pt x="13180" y="24127"/>
                  </a:cubicBezTo>
                  <a:cubicBezTo>
                    <a:pt x="10102" y="24127"/>
                    <a:pt x="7082" y="22925"/>
                    <a:pt x="4833" y="20655"/>
                  </a:cubicBezTo>
                  <a:cubicBezTo>
                    <a:pt x="1429" y="17251"/>
                    <a:pt x="426" y="12144"/>
                    <a:pt x="2249" y="7706"/>
                  </a:cubicBezTo>
                  <a:cubicBezTo>
                    <a:pt x="4104" y="3269"/>
                    <a:pt x="8420" y="381"/>
                    <a:pt x="13222" y="381"/>
                  </a:cubicBezTo>
                  <a:close/>
                  <a:moveTo>
                    <a:pt x="13215" y="1"/>
                  </a:moveTo>
                  <a:cubicBezTo>
                    <a:pt x="10026" y="1"/>
                    <a:pt x="6898" y="1244"/>
                    <a:pt x="4560" y="3603"/>
                  </a:cubicBezTo>
                  <a:cubicBezTo>
                    <a:pt x="1064" y="7099"/>
                    <a:pt x="0" y="12357"/>
                    <a:pt x="1915" y="16947"/>
                  </a:cubicBezTo>
                  <a:cubicBezTo>
                    <a:pt x="3800" y="21536"/>
                    <a:pt x="8268" y="24515"/>
                    <a:pt x="13222" y="24515"/>
                  </a:cubicBezTo>
                  <a:cubicBezTo>
                    <a:pt x="19970" y="24485"/>
                    <a:pt x="25472" y="19014"/>
                    <a:pt x="25472" y="12266"/>
                  </a:cubicBezTo>
                  <a:cubicBezTo>
                    <a:pt x="25472" y="7311"/>
                    <a:pt x="22493" y="2843"/>
                    <a:pt x="17903" y="928"/>
                  </a:cubicBezTo>
                  <a:cubicBezTo>
                    <a:pt x="16385" y="305"/>
                    <a:pt x="14793" y="1"/>
                    <a:pt x="13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2">
              <a:extLst>
                <a:ext uri="{FF2B5EF4-FFF2-40B4-BE49-F238E27FC236}">
                  <a16:creationId xmlns:a16="http://schemas.microsoft.com/office/drawing/2014/main" id="{508E3587-CED7-ABCC-14AC-47D937B3F3D1}"/>
                </a:ext>
              </a:extLst>
            </p:cNvPr>
            <p:cNvSpPr/>
            <p:nvPr/>
          </p:nvSpPr>
          <p:spPr>
            <a:xfrm>
              <a:off x="6937126" y="3415174"/>
              <a:ext cx="310716" cy="131150"/>
            </a:xfrm>
            <a:custGeom>
              <a:avLst/>
              <a:gdLst/>
              <a:ahLst/>
              <a:cxnLst/>
              <a:rect l="l" t="t" r="r" b="b"/>
              <a:pathLst>
                <a:path w="11308" h="4773" extrusionOk="0">
                  <a:moveTo>
                    <a:pt x="152" y="0"/>
                  </a:moveTo>
                  <a:lnTo>
                    <a:pt x="0" y="365"/>
                  </a:lnTo>
                  <a:lnTo>
                    <a:pt x="11155" y="4772"/>
                  </a:lnTo>
                  <a:lnTo>
                    <a:pt x="11307" y="4407"/>
                  </a:lnTo>
                  <a:lnTo>
                    <a:pt x="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2">
              <a:extLst>
                <a:ext uri="{FF2B5EF4-FFF2-40B4-BE49-F238E27FC236}">
                  <a16:creationId xmlns:a16="http://schemas.microsoft.com/office/drawing/2014/main" id="{7F893913-15FD-61FE-0199-994A38684114}"/>
                </a:ext>
              </a:extLst>
            </p:cNvPr>
            <p:cNvSpPr/>
            <p:nvPr/>
          </p:nvSpPr>
          <p:spPr>
            <a:xfrm>
              <a:off x="6896185" y="3377585"/>
              <a:ext cx="86884" cy="86884"/>
            </a:xfrm>
            <a:custGeom>
              <a:avLst/>
              <a:gdLst/>
              <a:ahLst/>
              <a:cxnLst/>
              <a:rect l="l" t="t" r="r" b="b"/>
              <a:pathLst>
                <a:path w="3162" h="3162" extrusionOk="0">
                  <a:moveTo>
                    <a:pt x="1581" y="0"/>
                  </a:moveTo>
                  <a:cubicBezTo>
                    <a:pt x="700" y="0"/>
                    <a:pt x="1" y="699"/>
                    <a:pt x="1" y="1581"/>
                  </a:cubicBezTo>
                  <a:cubicBezTo>
                    <a:pt x="1" y="2432"/>
                    <a:pt x="700" y="3161"/>
                    <a:pt x="1581" y="3161"/>
                  </a:cubicBezTo>
                  <a:cubicBezTo>
                    <a:pt x="2463" y="3161"/>
                    <a:pt x="3162" y="2432"/>
                    <a:pt x="3162" y="1581"/>
                  </a:cubicBezTo>
                  <a:cubicBezTo>
                    <a:pt x="3162" y="699"/>
                    <a:pt x="2463" y="0"/>
                    <a:pt x="15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2">
              <a:extLst>
                <a:ext uri="{FF2B5EF4-FFF2-40B4-BE49-F238E27FC236}">
                  <a16:creationId xmlns:a16="http://schemas.microsoft.com/office/drawing/2014/main" id="{B549F611-0979-09C9-F634-22E04864A538}"/>
                </a:ext>
              </a:extLst>
            </p:cNvPr>
            <p:cNvSpPr/>
            <p:nvPr/>
          </p:nvSpPr>
          <p:spPr>
            <a:xfrm>
              <a:off x="6874477" y="3371622"/>
              <a:ext cx="113619" cy="97847"/>
            </a:xfrm>
            <a:custGeom>
              <a:avLst/>
              <a:gdLst/>
              <a:ahLst/>
              <a:cxnLst/>
              <a:rect l="l" t="t" r="r" b="b"/>
              <a:pathLst>
                <a:path w="4135" h="3561" extrusionOk="0">
                  <a:moveTo>
                    <a:pt x="2371" y="400"/>
                  </a:moveTo>
                  <a:cubicBezTo>
                    <a:pt x="3131" y="400"/>
                    <a:pt x="3770" y="1008"/>
                    <a:pt x="3770" y="1798"/>
                  </a:cubicBezTo>
                  <a:cubicBezTo>
                    <a:pt x="3770" y="2637"/>
                    <a:pt x="3094" y="3187"/>
                    <a:pt x="2383" y="3187"/>
                  </a:cubicBezTo>
                  <a:cubicBezTo>
                    <a:pt x="2039" y="3187"/>
                    <a:pt x="1686" y="3058"/>
                    <a:pt x="1399" y="2770"/>
                  </a:cubicBezTo>
                  <a:cubicBezTo>
                    <a:pt x="487" y="1889"/>
                    <a:pt x="1125" y="400"/>
                    <a:pt x="2371" y="400"/>
                  </a:cubicBezTo>
                  <a:close/>
                  <a:moveTo>
                    <a:pt x="2339" y="0"/>
                  </a:moveTo>
                  <a:cubicBezTo>
                    <a:pt x="1910" y="0"/>
                    <a:pt x="1476" y="161"/>
                    <a:pt x="1125" y="521"/>
                  </a:cubicBezTo>
                  <a:cubicBezTo>
                    <a:pt x="0" y="1646"/>
                    <a:pt x="791" y="3561"/>
                    <a:pt x="2371" y="3561"/>
                  </a:cubicBezTo>
                  <a:cubicBezTo>
                    <a:pt x="3344" y="3561"/>
                    <a:pt x="4134" y="2770"/>
                    <a:pt x="4134" y="1798"/>
                  </a:cubicBezTo>
                  <a:cubicBezTo>
                    <a:pt x="4134" y="724"/>
                    <a:pt x="3250" y="0"/>
                    <a:pt x="2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2">
              <a:extLst>
                <a:ext uri="{FF2B5EF4-FFF2-40B4-BE49-F238E27FC236}">
                  <a16:creationId xmlns:a16="http://schemas.microsoft.com/office/drawing/2014/main" id="{ED377BC7-F30B-08B7-EF3B-F54E5DA18C04}"/>
                </a:ext>
              </a:extLst>
            </p:cNvPr>
            <p:cNvSpPr/>
            <p:nvPr/>
          </p:nvSpPr>
          <p:spPr>
            <a:xfrm>
              <a:off x="5944062" y="3585535"/>
              <a:ext cx="177092" cy="90236"/>
            </a:xfrm>
            <a:custGeom>
              <a:avLst/>
              <a:gdLst/>
              <a:ahLst/>
              <a:cxnLst/>
              <a:rect l="l" t="t" r="r" b="b"/>
              <a:pathLst>
                <a:path w="6445" h="3284" extrusionOk="0">
                  <a:moveTo>
                    <a:pt x="6445" y="1"/>
                  </a:moveTo>
                  <a:lnTo>
                    <a:pt x="1" y="328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2">
              <a:extLst>
                <a:ext uri="{FF2B5EF4-FFF2-40B4-BE49-F238E27FC236}">
                  <a16:creationId xmlns:a16="http://schemas.microsoft.com/office/drawing/2014/main" id="{0844B84B-63DA-2B66-22DC-78443388D387}"/>
                </a:ext>
              </a:extLst>
            </p:cNvPr>
            <p:cNvSpPr/>
            <p:nvPr/>
          </p:nvSpPr>
          <p:spPr>
            <a:xfrm>
              <a:off x="5941561" y="3579682"/>
              <a:ext cx="182093" cy="100265"/>
            </a:xfrm>
            <a:custGeom>
              <a:avLst/>
              <a:gdLst/>
              <a:ahLst/>
              <a:cxnLst/>
              <a:rect l="l" t="t" r="r" b="b"/>
              <a:pathLst>
                <a:path w="6627" h="3649" extrusionOk="0">
                  <a:moveTo>
                    <a:pt x="6444" y="1"/>
                  </a:moveTo>
                  <a:lnTo>
                    <a:pt x="0" y="3314"/>
                  </a:lnTo>
                  <a:lnTo>
                    <a:pt x="183" y="3648"/>
                  </a:lnTo>
                  <a:lnTo>
                    <a:pt x="6627" y="366"/>
                  </a:lnTo>
                  <a:lnTo>
                    <a:pt x="64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2">
              <a:extLst>
                <a:ext uri="{FF2B5EF4-FFF2-40B4-BE49-F238E27FC236}">
                  <a16:creationId xmlns:a16="http://schemas.microsoft.com/office/drawing/2014/main" id="{B70206DA-0C3A-D0FB-5CAF-98019D43B200}"/>
                </a:ext>
              </a:extLst>
            </p:cNvPr>
            <p:cNvSpPr/>
            <p:nvPr/>
          </p:nvSpPr>
          <p:spPr>
            <a:xfrm>
              <a:off x="6062655" y="3541681"/>
              <a:ext cx="101942" cy="87323"/>
            </a:xfrm>
            <a:custGeom>
              <a:avLst/>
              <a:gdLst/>
              <a:ahLst/>
              <a:cxnLst/>
              <a:rect l="l" t="t" r="r" b="b"/>
              <a:pathLst>
                <a:path w="3710" h="3178" extrusionOk="0">
                  <a:moveTo>
                    <a:pt x="2120" y="0"/>
                  </a:moveTo>
                  <a:cubicBezTo>
                    <a:pt x="1729" y="0"/>
                    <a:pt x="1330" y="146"/>
                    <a:pt x="1004" y="472"/>
                  </a:cubicBezTo>
                  <a:cubicBezTo>
                    <a:pt x="1" y="1445"/>
                    <a:pt x="700" y="3177"/>
                    <a:pt x="2129" y="3177"/>
                  </a:cubicBezTo>
                  <a:cubicBezTo>
                    <a:pt x="3010" y="3177"/>
                    <a:pt x="3709" y="2448"/>
                    <a:pt x="3709" y="1597"/>
                  </a:cubicBezTo>
                  <a:cubicBezTo>
                    <a:pt x="3709" y="632"/>
                    <a:pt x="2933" y="0"/>
                    <a:pt x="2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2">
              <a:extLst>
                <a:ext uri="{FF2B5EF4-FFF2-40B4-BE49-F238E27FC236}">
                  <a16:creationId xmlns:a16="http://schemas.microsoft.com/office/drawing/2014/main" id="{45B8EAD9-B702-DDA1-18C8-98522EE4457A}"/>
                </a:ext>
              </a:extLst>
            </p:cNvPr>
            <p:cNvSpPr/>
            <p:nvPr/>
          </p:nvSpPr>
          <p:spPr>
            <a:xfrm>
              <a:off x="6055978" y="3535965"/>
              <a:ext cx="114196" cy="98040"/>
            </a:xfrm>
            <a:custGeom>
              <a:avLst/>
              <a:gdLst/>
              <a:ahLst/>
              <a:cxnLst/>
              <a:rect l="l" t="t" r="r" b="b"/>
              <a:pathLst>
                <a:path w="4156" h="3568" extrusionOk="0">
                  <a:moveTo>
                    <a:pt x="2372" y="407"/>
                  </a:moveTo>
                  <a:cubicBezTo>
                    <a:pt x="3131" y="407"/>
                    <a:pt x="3770" y="1014"/>
                    <a:pt x="3770" y="1805"/>
                  </a:cubicBezTo>
                  <a:cubicBezTo>
                    <a:pt x="3770" y="2644"/>
                    <a:pt x="3080" y="3194"/>
                    <a:pt x="2360" y="3194"/>
                  </a:cubicBezTo>
                  <a:cubicBezTo>
                    <a:pt x="2012" y="3194"/>
                    <a:pt x="1656" y="3065"/>
                    <a:pt x="1368" y="2777"/>
                  </a:cubicBezTo>
                  <a:cubicBezTo>
                    <a:pt x="487" y="1896"/>
                    <a:pt x="1125" y="407"/>
                    <a:pt x="2372" y="407"/>
                  </a:cubicBezTo>
                  <a:close/>
                  <a:moveTo>
                    <a:pt x="2373" y="1"/>
                  </a:moveTo>
                  <a:cubicBezTo>
                    <a:pt x="1936" y="1"/>
                    <a:pt x="1489" y="164"/>
                    <a:pt x="1125" y="528"/>
                  </a:cubicBezTo>
                  <a:cubicBezTo>
                    <a:pt x="1" y="1653"/>
                    <a:pt x="791" y="3568"/>
                    <a:pt x="2372" y="3568"/>
                  </a:cubicBezTo>
                  <a:cubicBezTo>
                    <a:pt x="3344" y="3568"/>
                    <a:pt x="4134" y="2777"/>
                    <a:pt x="4134" y="1805"/>
                  </a:cubicBezTo>
                  <a:cubicBezTo>
                    <a:pt x="4155" y="715"/>
                    <a:pt x="3285" y="1"/>
                    <a:pt x="2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2">
              <a:extLst>
                <a:ext uri="{FF2B5EF4-FFF2-40B4-BE49-F238E27FC236}">
                  <a16:creationId xmlns:a16="http://schemas.microsoft.com/office/drawing/2014/main" id="{54926345-146A-DBD5-ACF4-44EFD406E9B0}"/>
                </a:ext>
              </a:extLst>
            </p:cNvPr>
            <p:cNvSpPr/>
            <p:nvPr/>
          </p:nvSpPr>
          <p:spPr>
            <a:xfrm>
              <a:off x="6602203" y="2643084"/>
              <a:ext cx="91060" cy="157776"/>
            </a:xfrm>
            <a:custGeom>
              <a:avLst/>
              <a:gdLst/>
              <a:ahLst/>
              <a:cxnLst/>
              <a:rect l="l" t="t" r="r" b="b"/>
              <a:pathLst>
                <a:path w="3314" h="5742" extrusionOk="0">
                  <a:moveTo>
                    <a:pt x="1593" y="0"/>
                  </a:moveTo>
                  <a:cubicBezTo>
                    <a:pt x="1390" y="0"/>
                    <a:pt x="1207" y="137"/>
                    <a:pt x="1155" y="317"/>
                  </a:cubicBezTo>
                  <a:lnTo>
                    <a:pt x="61" y="4907"/>
                  </a:lnTo>
                  <a:cubicBezTo>
                    <a:pt x="0" y="5150"/>
                    <a:pt x="152" y="5363"/>
                    <a:pt x="396" y="5424"/>
                  </a:cubicBezTo>
                  <a:lnTo>
                    <a:pt x="1611" y="5728"/>
                  </a:lnTo>
                  <a:cubicBezTo>
                    <a:pt x="1648" y="5737"/>
                    <a:pt x="1685" y="5741"/>
                    <a:pt x="1721" y="5741"/>
                  </a:cubicBezTo>
                  <a:cubicBezTo>
                    <a:pt x="1924" y="5741"/>
                    <a:pt x="2107" y="5605"/>
                    <a:pt x="2159" y="5424"/>
                  </a:cubicBezTo>
                  <a:lnTo>
                    <a:pt x="3253" y="834"/>
                  </a:lnTo>
                  <a:cubicBezTo>
                    <a:pt x="3314" y="591"/>
                    <a:pt x="3162" y="348"/>
                    <a:pt x="2918" y="287"/>
                  </a:cubicBezTo>
                  <a:lnTo>
                    <a:pt x="1703" y="14"/>
                  </a:lnTo>
                  <a:cubicBezTo>
                    <a:pt x="1666" y="4"/>
                    <a:pt x="1629" y="0"/>
                    <a:pt x="15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2">
              <a:extLst>
                <a:ext uri="{FF2B5EF4-FFF2-40B4-BE49-F238E27FC236}">
                  <a16:creationId xmlns:a16="http://schemas.microsoft.com/office/drawing/2014/main" id="{6E966A9E-5842-F2A7-EE6D-ED89FB42874F}"/>
                </a:ext>
              </a:extLst>
            </p:cNvPr>
            <p:cNvSpPr/>
            <p:nvPr/>
          </p:nvSpPr>
          <p:spPr>
            <a:xfrm>
              <a:off x="6599702" y="2638935"/>
              <a:ext cx="96061" cy="165717"/>
            </a:xfrm>
            <a:custGeom>
              <a:avLst/>
              <a:gdLst/>
              <a:ahLst/>
              <a:cxnLst/>
              <a:rect l="l" t="t" r="r" b="b"/>
              <a:pathLst>
                <a:path w="3496" h="6031" extrusionOk="0">
                  <a:moveTo>
                    <a:pt x="1672" y="256"/>
                  </a:moveTo>
                  <a:lnTo>
                    <a:pt x="1763" y="286"/>
                  </a:lnTo>
                  <a:lnTo>
                    <a:pt x="2979" y="560"/>
                  </a:lnTo>
                  <a:cubicBezTo>
                    <a:pt x="3070" y="590"/>
                    <a:pt x="3131" y="651"/>
                    <a:pt x="3192" y="712"/>
                  </a:cubicBezTo>
                  <a:cubicBezTo>
                    <a:pt x="3222" y="772"/>
                    <a:pt x="3253" y="864"/>
                    <a:pt x="3222" y="955"/>
                  </a:cubicBezTo>
                  <a:lnTo>
                    <a:pt x="2128" y="5545"/>
                  </a:lnTo>
                  <a:cubicBezTo>
                    <a:pt x="2098" y="5605"/>
                    <a:pt x="2037" y="5697"/>
                    <a:pt x="1976" y="5727"/>
                  </a:cubicBezTo>
                  <a:cubicBezTo>
                    <a:pt x="1933" y="5748"/>
                    <a:pt x="1875" y="5770"/>
                    <a:pt x="1812" y="5770"/>
                  </a:cubicBezTo>
                  <a:cubicBezTo>
                    <a:pt x="1786" y="5770"/>
                    <a:pt x="1760" y="5766"/>
                    <a:pt x="1733" y="5757"/>
                  </a:cubicBezTo>
                  <a:lnTo>
                    <a:pt x="517" y="5484"/>
                  </a:lnTo>
                  <a:cubicBezTo>
                    <a:pt x="426" y="5453"/>
                    <a:pt x="365" y="5393"/>
                    <a:pt x="304" y="5332"/>
                  </a:cubicBezTo>
                  <a:cubicBezTo>
                    <a:pt x="274" y="5271"/>
                    <a:pt x="243" y="5180"/>
                    <a:pt x="274" y="5089"/>
                  </a:cubicBezTo>
                  <a:lnTo>
                    <a:pt x="1368" y="499"/>
                  </a:lnTo>
                  <a:cubicBezTo>
                    <a:pt x="1398" y="377"/>
                    <a:pt x="1550" y="256"/>
                    <a:pt x="1672" y="256"/>
                  </a:cubicBezTo>
                  <a:close/>
                  <a:moveTo>
                    <a:pt x="1707" y="1"/>
                  </a:moveTo>
                  <a:cubicBezTo>
                    <a:pt x="1445" y="1"/>
                    <a:pt x="1204" y="173"/>
                    <a:pt x="1125" y="438"/>
                  </a:cubicBezTo>
                  <a:lnTo>
                    <a:pt x="31" y="5028"/>
                  </a:lnTo>
                  <a:cubicBezTo>
                    <a:pt x="0" y="5149"/>
                    <a:pt x="31" y="5301"/>
                    <a:pt x="91" y="5453"/>
                  </a:cubicBezTo>
                  <a:cubicBezTo>
                    <a:pt x="183" y="5575"/>
                    <a:pt x="304" y="5666"/>
                    <a:pt x="456" y="5697"/>
                  </a:cubicBezTo>
                  <a:lnTo>
                    <a:pt x="1672" y="6031"/>
                  </a:lnTo>
                  <a:lnTo>
                    <a:pt x="1824" y="6031"/>
                  </a:lnTo>
                  <a:cubicBezTo>
                    <a:pt x="1915" y="6000"/>
                    <a:pt x="2006" y="5970"/>
                    <a:pt x="2098" y="5909"/>
                  </a:cubicBezTo>
                  <a:cubicBezTo>
                    <a:pt x="2219" y="5818"/>
                    <a:pt x="2310" y="5697"/>
                    <a:pt x="2341" y="5545"/>
                  </a:cubicBezTo>
                  <a:lnTo>
                    <a:pt x="3465" y="985"/>
                  </a:lnTo>
                  <a:cubicBezTo>
                    <a:pt x="3496" y="864"/>
                    <a:pt x="3465" y="712"/>
                    <a:pt x="3405" y="560"/>
                  </a:cubicBezTo>
                  <a:cubicBezTo>
                    <a:pt x="3313" y="438"/>
                    <a:pt x="3192" y="347"/>
                    <a:pt x="3040" y="317"/>
                  </a:cubicBezTo>
                  <a:lnTo>
                    <a:pt x="1824" y="13"/>
                  </a:lnTo>
                  <a:cubicBezTo>
                    <a:pt x="1785" y="5"/>
                    <a:pt x="1745" y="1"/>
                    <a:pt x="17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2">
              <a:extLst>
                <a:ext uri="{FF2B5EF4-FFF2-40B4-BE49-F238E27FC236}">
                  <a16:creationId xmlns:a16="http://schemas.microsoft.com/office/drawing/2014/main" id="{B8985FF3-C56B-43FB-A549-59D5A2CAD31F}"/>
                </a:ext>
              </a:extLst>
            </p:cNvPr>
            <p:cNvSpPr/>
            <p:nvPr/>
          </p:nvSpPr>
          <p:spPr>
            <a:xfrm>
              <a:off x="6578820" y="2630554"/>
              <a:ext cx="94413" cy="172806"/>
            </a:xfrm>
            <a:custGeom>
              <a:avLst/>
              <a:gdLst/>
              <a:ahLst/>
              <a:cxnLst/>
              <a:rect l="l" t="t" r="r" b="b"/>
              <a:pathLst>
                <a:path w="3436" h="6289" extrusionOk="0">
                  <a:moveTo>
                    <a:pt x="1716" y="0"/>
                  </a:moveTo>
                  <a:cubicBezTo>
                    <a:pt x="1520" y="0"/>
                    <a:pt x="1359" y="137"/>
                    <a:pt x="1307" y="318"/>
                  </a:cubicBezTo>
                  <a:lnTo>
                    <a:pt x="61" y="5454"/>
                  </a:lnTo>
                  <a:cubicBezTo>
                    <a:pt x="0" y="5667"/>
                    <a:pt x="152" y="5910"/>
                    <a:pt x="396" y="5971"/>
                  </a:cubicBezTo>
                  <a:lnTo>
                    <a:pt x="1642" y="6275"/>
                  </a:lnTo>
                  <a:cubicBezTo>
                    <a:pt x="1673" y="6284"/>
                    <a:pt x="1706" y="6288"/>
                    <a:pt x="1738" y="6288"/>
                  </a:cubicBezTo>
                  <a:cubicBezTo>
                    <a:pt x="1923" y="6288"/>
                    <a:pt x="2107" y="6148"/>
                    <a:pt x="2158" y="5941"/>
                  </a:cubicBezTo>
                  <a:lnTo>
                    <a:pt x="3374" y="834"/>
                  </a:lnTo>
                  <a:cubicBezTo>
                    <a:pt x="3435" y="591"/>
                    <a:pt x="3283" y="348"/>
                    <a:pt x="3070" y="287"/>
                  </a:cubicBezTo>
                  <a:lnTo>
                    <a:pt x="1824" y="14"/>
                  </a:lnTo>
                  <a:cubicBezTo>
                    <a:pt x="1787" y="4"/>
                    <a:pt x="1751" y="0"/>
                    <a:pt x="17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2">
              <a:extLst>
                <a:ext uri="{FF2B5EF4-FFF2-40B4-BE49-F238E27FC236}">
                  <a16:creationId xmlns:a16="http://schemas.microsoft.com/office/drawing/2014/main" id="{AC56BE6D-7F0F-46FC-DA51-B169D649727F}"/>
                </a:ext>
              </a:extLst>
            </p:cNvPr>
            <p:cNvSpPr/>
            <p:nvPr/>
          </p:nvSpPr>
          <p:spPr>
            <a:xfrm>
              <a:off x="6576319" y="2626982"/>
              <a:ext cx="101090" cy="179346"/>
            </a:xfrm>
            <a:custGeom>
              <a:avLst/>
              <a:gdLst/>
              <a:ahLst/>
              <a:cxnLst/>
              <a:rect l="l" t="t" r="r" b="b"/>
              <a:pathLst>
                <a:path w="3679" h="6527" extrusionOk="0">
                  <a:moveTo>
                    <a:pt x="1824" y="235"/>
                  </a:moveTo>
                  <a:lnTo>
                    <a:pt x="1885" y="265"/>
                  </a:lnTo>
                  <a:lnTo>
                    <a:pt x="3131" y="539"/>
                  </a:lnTo>
                  <a:cubicBezTo>
                    <a:pt x="3283" y="600"/>
                    <a:pt x="3405" y="752"/>
                    <a:pt x="3344" y="934"/>
                  </a:cubicBezTo>
                  <a:lnTo>
                    <a:pt x="2128" y="6040"/>
                  </a:lnTo>
                  <a:cubicBezTo>
                    <a:pt x="2097" y="6132"/>
                    <a:pt x="2067" y="6192"/>
                    <a:pt x="1976" y="6253"/>
                  </a:cubicBezTo>
                  <a:cubicBezTo>
                    <a:pt x="1915" y="6284"/>
                    <a:pt x="1824" y="6284"/>
                    <a:pt x="1763" y="6284"/>
                  </a:cubicBezTo>
                  <a:lnTo>
                    <a:pt x="517" y="5980"/>
                  </a:lnTo>
                  <a:cubicBezTo>
                    <a:pt x="426" y="5949"/>
                    <a:pt x="365" y="5919"/>
                    <a:pt x="335" y="5858"/>
                  </a:cubicBezTo>
                  <a:cubicBezTo>
                    <a:pt x="274" y="5767"/>
                    <a:pt x="274" y="5676"/>
                    <a:pt x="274" y="5615"/>
                  </a:cubicBezTo>
                  <a:lnTo>
                    <a:pt x="1520" y="478"/>
                  </a:lnTo>
                  <a:cubicBezTo>
                    <a:pt x="1550" y="356"/>
                    <a:pt x="1672" y="235"/>
                    <a:pt x="1824" y="235"/>
                  </a:cubicBezTo>
                  <a:close/>
                  <a:moveTo>
                    <a:pt x="1832" y="1"/>
                  </a:moveTo>
                  <a:cubicBezTo>
                    <a:pt x="1582" y="1"/>
                    <a:pt x="1358" y="192"/>
                    <a:pt x="1307" y="448"/>
                  </a:cubicBezTo>
                  <a:lnTo>
                    <a:pt x="31" y="5554"/>
                  </a:lnTo>
                  <a:cubicBezTo>
                    <a:pt x="0" y="5706"/>
                    <a:pt x="31" y="5858"/>
                    <a:pt x="122" y="5980"/>
                  </a:cubicBezTo>
                  <a:cubicBezTo>
                    <a:pt x="183" y="6101"/>
                    <a:pt x="304" y="6192"/>
                    <a:pt x="456" y="6253"/>
                  </a:cubicBezTo>
                  <a:lnTo>
                    <a:pt x="1702" y="6527"/>
                  </a:lnTo>
                  <a:lnTo>
                    <a:pt x="1824" y="6527"/>
                  </a:lnTo>
                  <a:cubicBezTo>
                    <a:pt x="1915" y="6527"/>
                    <a:pt x="2037" y="6527"/>
                    <a:pt x="2128" y="6466"/>
                  </a:cubicBezTo>
                  <a:cubicBezTo>
                    <a:pt x="2249" y="6375"/>
                    <a:pt x="2341" y="6253"/>
                    <a:pt x="2371" y="6101"/>
                  </a:cubicBezTo>
                  <a:lnTo>
                    <a:pt x="3617" y="995"/>
                  </a:lnTo>
                  <a:cubicBezTo>
                    <a:pt x="3678" y="691"/>
                    <a:pt x="3496" y="387"/>
                    <a:pt x="3192" y="296"/>
                  </a:cubicBezTo>
                  <a:lnTo>
                    <a:pt x="1976" y="22"/>
                  </a:lnTo>
                  <a:cubicBezTo>
                    <a:pt x="1928" y="8"/>
                    <a:pt x="1879" y="1"/>
                    <a:pt x="18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2">
              <a:extLst>
                <a:ext uri="{FF2B5EF4-FFF2-40B4-BE49-F238E27FC236}">
                  <a16:creationId xmlns:a16="http://schemas.microsoft.com/office/drawing/2014/main" id="{780BAAA5-C6ED-9864-922F-3B55ED72938A}"/>
                </a:ext>
              </a:extLst>
            </p:cNvPr>
            <p:cNvSpPr/>
            <p:nvPr/>
          </p:nvSpPr>
          <p:spPr>
            <a:xfrm>
              <a:off x="6687383" y="2663115"/>
              <a:ext cx="91060" cy="158628"/>
            </a:xfrm>
            <a:custGeom>
              <a:avLst/>
              <a:gdLst/>
              <a:ahLst/>
              <a:cxnLst/>
              <a:rect l="l" t="t" r="r" b="b"/>
              <a:pathLst>
                <a:path w="3314" h="5773" extrusionOk="0">
                  <a:moveTo>
                    <a:pt x="1595" y="1"/>
                  </a:moveTo>
                  <a:cubicBezTo>
                    <a:pt x="1391" y="1"/>
                    <a:pt x="1208" y="141"/>
                    <a:pt x="1156" y="348"/>
                  </a:cubicBezTo>
                  <a:lnTo>
                    <a:pt x="62" y="4938"/>
                  </a:lnTo>
                  <a:cubicBezTo>
                    <a:pt x="1" y="5151"/>
                    <a:pt x="153" y="5394"/>
                    <a:pt x="396" y="5455"/>
                  </a:cubicBezTo>
                  <a:lnTo>
                    <a:pt x="1612" y="5759"/>
                  </a:lnTo>
                  <a:cubicBezTo>
                    <a:pt x="1648" y="5768"/>
                    <a:pt x="1684" y="5772"/>
                    <a:pt x="1720" y="5772"/>
                  </a:cubicBezTo>
                  <a:cubicBezTo>
                    <a:pt x="1923" y="5772"/>
                    <a:pt x="2107" y="5631"/>
                    <a:pt x="2159" y="5424"/>
                  </a:cubicBezTo>
                  <a:lnTo>
                    <a:pt x="3253" y="835"/>
                  </a:lnTo>
                  <a:cubicBezTo>
                    <a:pt x="3314" y="622"/>
                    <a:pt x="3162" y="379"/>
                    <a:pt x="2919" y="318"/>
                  </a:cubicBezTo>
                  <a:lnTo>
                    <a:pt x="1703" y="14"/>
                  </a:lnTo>
                  <a:cubicBezTo>
                    <a:pt x="1667" y="5"/>
                    <a:pt x="1630" y="1"/>
                    <a:pt x="15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2">
              <a:extLst>
                <a:ext uri="{FF2B5EF4-FFF2-40B4-BE49-F238E27FC236}">
                  <a16:creationId xmlns:a16="http://schemas.microsoft.com/office/drawing/2014/main" id="{9268D05E-5821-DD41-F436-1998E5333FFB}"/>
                </a:ext>
              </a:extLst>
            </p:cNvPr>
            <p:cNvSpPr/>
            <p:nvPr/>
          </p:nvSpPr>
          <p:spPr>
            <a:xfrm>
              <a:off x="6684883" y="2660340"/>
              <a:ext cx="96913" cy="164370"/>
            </a:xfrm>
            <a:custGeom>
              <a:avLst/>
              <a:gdLst/>
              <a:ahLst/>
              <a:cxnLst/>
              <a:rect l="l" t="t" r="r" b="b"/>
              <a:pathLst>
                <a:path w="3527" h="5982" extrusionOk="0">
                  <a:moveTo>
                    <a:pt x="1764" y="237"/>
                  </a:moveTo>
                  <a:lnTo>
                    <a:pt x="2979" y="541"/>
                  </a:lnTo>
                  <a:cubicBezTo>
                    <a:pt x="3071" y="541"/>
                    <a:pt x="3131" y="601"/>
                    <a:pt x="3192" y="662"/>
                  </a:cubicBezTo>
                  <a:cubicBezTo>
                    <a:pt x="3223" y="753"/>
                    <a:pt x="3253" y="845"/>
                    <a:pt x="3223" y="905"/>
                  </a:cubicBezTo>
                  <a:lnTo>
                    <a:pt x="2128" y="5495"/>
                  </a:lnTo>
                  <a:cubicBezTo>
                    <a:pt x="2098" y="5586"/>
                    <a:pt x="2037" y="5647"/>
                    <a:pt x="1976" y="5677"/>
                  </a:cubicBezTo>
                  <a:cubicBezTo>
                    <a:pt x="1916" y="5738"/>
                    <a:pt x="1824" y="5738"/>
                    <a:pt x="1733" y="5738"/>
                  </a:cubicBezTo>
                  <a:lnTo>
                    <a:pt x="517" y="5434"/>
                  </a:lnTo>
                  <a:cubicBezTo>
                    <a:pt x="426" y="5404"/>
                    <a:pt x="365" y="5373"/>
                    <a:pt x="305" y="5282"/>
                  </a:cubicBezTo>
                  <a:cubicBezTo>
                    <a:pt x="274" y="5221"/>
                    <a:pt x="244" y="5130"/>
                    <a:pt x="274" y="5070"/>
                  </a:cubicBezTo>
                  <a:lnTo>
                    <a:pt x="1368" y="480"/>
                  </a:lnTo>
                  <a:cubicBezTo>
                    <a:pt x="1399" y="328"/>
                    <a:pt x="1520" y="237"/>
                    <a:pt x="1672" y="237"/>
                  </a:cubicBezTo>
                  <a:close/>
                  <a:moveTo>
                    <a:pt x="1666" y="0"/>
                  </a:moveTo>
                  <a:cubicBezTo>
                    <a:pt x="1420" y="0"/>
                    <a:pt x="1200" y="168"/>
                    <a:pt x="1125" y="419"/>
                  </a:cubicBezTo>
                  <a:lnTo>
                    <a:pt x="31" y="5009"/>
                  </a:lnTo>
                  <a:cubicBezTo>
                    <a:pt x="1" y="5161"/>
                    <a:pt x="31" y="5313"/>
                    <a:pt x="92" y="5434"/>
                  </a:cubicBezTo>
                  <a:cubicBezTo>
                    <a:pt x="183" y="5556"/>
                    <a:pt x="305" y="5647"/>
                    <a:pt x="457" y="5677"/>
                  </a:cubicBezTo>
                  <a:lnTo>
                    <a:pt x="1672" y="5981"/>
                  </a:lnTo>
                  <a:lnTo>
                    <a:pt x="1824" y="5981"/>
                  </a:lnTo>
                  <a:cubicBezTo>
                    <a:pt x="1916" y="5981"/>
                    <a:pt x="2007" y="5981"/>
                    <a:pt x="2098" y="5921"/>
                  </a:cubicBezTo>
                  <a:cubicBezTo>
                    <a:pt x="2220" y="5829"/>
                    <a:pt x="2311" y="5708"/>
                    <a:pt x="2372" y="5556"/>
                  </a:cubicBezTo>
                  <a:lnTo>
                    <a:pt x="3466" y="996"/>
                  </a:lnTo>
                  <a:cubicBezTo>
                    <a:pt x="3527" y="693"/>
                    <a:pt x="3344" y="389"/>
                    <a:pt x="3040" y="297"/>
                  </a:cubicBezTo>
                  <a:lnTo>
                    <a:pt x="1824" y="24"/>
                  </a:lnTo>
                  <a:cubicBezTo>
                    <a:pt x="1771" y="8"/>
                    <a:pt x="1718" y="0"/>
                    <a:pt x="16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2">
              <a:extLst>
                <a:ext uri="{FF2B5EF4-FFF2-40B4-BE49-F238E27FC236}">
                  <a16:creationId xmlns:a16="http://schemas.microsoft.com/office/drawing/2014/main" id="{6202C382-7FC9-9780-EA46-A5AE6476214A}"/>
                </a:ext>
              </a:extLst>
            </p:cNvPr>
            <p:cNvSpPr/>
            <p:nvPr/>
          </p:nvSpPr>
          <p:spPr>
            <a:xfrm>
              <a:off x="6664000" y="2650585"/>
              <a:ext cx="94413" cy="172806"/>
            </a:xfrm>
            <a:custGeom>
              <a:avLst/>
              <a:gdLst/>
              <a:ahLst/>
              <a:cxnLst/>
              <a:rect l="l" t="t" r="r" b="b"/>
              <a:pathLst>
                <a:path w="3436" h="6289" extrusionOk="0">
                  <a:moveTo>
                    <a:pt x="1716" y="1"/>
                  </a:moveTo>
                  <a:cubicBezTo>
                    <a:pt x="1513" y="1"/>
                    <a:pt x="1329" y="142"/>
                    <a:pt x="1277" y="348"/>
                  </a:cubicBezTo>
                  <a:lnTo>
                    <a:pt x="62" y="5455"/>
                  </a:lnTo>
                  <a:cubicBezTo>
                    <a:pt x="1" y="5698"/>
                    <a:pt x="153" y="5911"/>
                    <a:pt x="396" y="5972"/>
                  </a:cubicBezTo>
                  <a:lnTo>
                    <a:pt x="1612" y="6276"/>
                  </a:lnTo>
                  <a:cubicBezTo>
                    <a:pt x="1648" y="6285"/>
                    <a:pt x="1684" y="6289"/>
                    <a:pt x="1720" y="6289"/>
                  </a:cubicBezTo>
                  <a:cubicBezTo>
                    <a:pt x="1923" y="6289"/>
                    <a:pt x="2103" y="6148"/>
                    <a:pt x="2128" y="5941"/>
                  </a:cubicBezTo>
                  <a:lnTo>
                    <a:pt x="3375" y="835"/>
                  </a:lnTo>
                  <a:cubicBezTo>
                    <a:pt x="3435" y="592"/>
                    <a:pt x="3283" y="379"/>
                    <a:pt x="3040" y="318"/>
                  </a:cubicBezTo>
                  <a:lnTo>
                    <a:pt x="1824" y="14"/>
                  </a:lnTo>
                  <a:cubicBezTo>
                    <a:pt x="1788" y="5"/>
                    <a:pt x="1752" y="1"/>
                    <a:pt x="17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2">
              <a:extLst>
                <a:ext uri="{FF2B5EF4-FFF2-40B4-BE49-F238E27FC236}">
                  <a16:creationId xmlns:a16="http://schemas.microsoft.com/office/drawing/2014/main" id="{959B5C83-5593-1600-F16B-BDA8B7EE5BE2}"/>
                </a:ext>
              </a:extLst>
            </p:cNvPr>
            <p:cNvSpPr/>
            <p:nvPr/>
          </p:nvSpPr>
          <p:spPr>
            <a:xfrm>
              <a:off x="6661499" y="2648140"/>
              <a:ext cx="101090" cy="179071"/>
            </a:xfrm>
            <a:custGeom>
              <a:avLst/>
              <a:gdLst/>
              <a:ahLst/>
              <a:cxnLst/>
              <a:rect l="l" t="t" r="r" b="b"/>
              <a:pathLst>
                <a:path w="3679" h="6517" extrusionOk="0">
                  <a:moveTo>
                    <a:pt x="1885" y="225"/>
                  </a:moveTo>
                  <a:lnTo>
                    <a:pt x="3131" y="529"/>
                  </a:lnTo>
                  <a:cubicBezTo>
                    <a:pt x="3283" y="559"/>
                    <a:pt x="3405" y="741"/>
                    <a:pt x="3374" y="893"/>
                  </a:cubicBezTo>
                  <a:lnTo>
                    <a:pt x="2128" y="6000"/>
                  </a:lnTo>
                  <a:cubicBezTo>
                    <a:pt x="2103" y="6150"/>
                    <a:pt x="1975" y="6259"/>
                    <a:pt x="1846" y="6259"/>
                  </a:cubicBezTo>
                  <a:cubicBezTo>
                    <a:pt x="1818" y="6259"/>
                    <a:pt x="1790" y="6254"/>
                    <a:pt x="1764" y="6243"/>
                  </a:cubicBezTo>
                  <a:lnTo>
                    <a:pt x="517" y="5939"/>
                  </a:lnTo>
                  <a:cubicBezTo>
                    <a:pt x="335" y="5909"/>
                    <a:pt x="244" y="5726"/>
                    <a:pt x="274" y="5574"/>
                  </a:cubicBezTo>
                  <a:lnTo>
                    <a:pt x="1520" y="468"/>
                  </a:lnTo>
                  <a:cubicBezTo>
                    <a:pt x="1551" y="316"/>
                    <a:pt x="1672" y="225"/>
                    <a:pt x="1824" y="225"/>
                  </a:cubicBezTo>
                  <a:close/>
                  <a:moveTo>
                    <a:pt x="1829" y="0"/>
                  </a:moveTo>
                  <a:cubicBezTo>
                    <a:pt x="1567" y="0"/>
                    <a:pt x="1330" y="173"/>
                    <a:pt x="1277" y="437"/>
                  </a:cubicBezTo>
                  <a:lnTo>
                    <a:pt x="61" y="5514"/>
                  </a:lnTo>
                  <a:cubicBezTo>
                    <a:pt x="1" y="5817"/>
                    <a:pt x="183" y="6121"/>
                    <a:pt x="487" y="6213"/>
                  </a:cubicBezTo>
                  <a:lnTo>
                    <a:pt x="1672" y="6517"/>
                  </a:lnTo>
                  <a:lnTo>
                    <a:pt x="1824" y="6517"/>
                  </a:lnTo>
                  <a:cubicBezTo>
                    <a:pt x="1915" y="6517"/>
                    <a:pt x="2037" y="6486"/>
                    <a:pt x="2128" y="6425"/>
                  </a:cubicBezTo>
                  <a:cubicBezTo>
                    <a:pt x="2250" y="6365"/>
                    <a:pt x="2341" y="6213"/>
                    <a:pt x="2371" y="6091"/>
                  </a:cubicBezTo>
                  <a:lnTo>
                    <a:pt x="3587" y="985"/>
                  </a:lnTo>
                  <a:cubicBezTo>
                    <a:pt x="3678" y="681"/>
                    <a:pt x="3496" y="377"/>
                    <a:pt x="3192" y="316"/>
                  </a:cubicBezTo>
                  <a:lnTo>
                    <a:pt x="1946" y="12"/>
                  </a:lnTo>
                  <a:cubicBezTo>
                    <a:pt x="1907" y="4"/>
                    <a:pt x="1867" y="0"/>
                    <a:pt x="18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2">
              <a:extLst>
                <a:ext uri="{FF2B5EF4-FFF2-40B4-BE49-F238E27FC236}">
                  <a16:creationId xmlns:a16="http://schemas.microsoft.com/office/drawing/2014/main" id="{86AD759E-E3B3-9F3C-C5E8-B859E38760CB}"/>
                </a:ext>
              </a:extLst>
            </p:cNvPr>
            <p:cNvSpPr/>
            <p:nvPr/>
          </p:nvSpPr>
          <p:spPr>
            <a:xfrm>
              <a:off x="6772591" y="2683998"/>
              <a:ext cx="91060" cy="157776"/>
            </a:xfrm>
            <a:custGeom>
              <a:avLst/>
              <a:gdLst/>
              <a:ahLst/>
              <a:cxnLst/>
              <a:rect l="l" t="t" r="r" b="b"/>
              <a:pathLst>
                <a:path w="3314" h="5742" extrusionOk="0">
                  <a:moveTo>
                    <a:pt x="1593" y="0"/>
                  </a:moveTo>
                  <a:cubicBezTo>
                    <a:pt x="1390" y="0"/>
                    <a:pt x="1207" y="137"/>
                    <a:pt x="1155" y="318"/>
                  </a:cubicBezTo>
                  <a:lnTo>
                    <a:pt x="61" y="4908"/>
                  </a:lnTo>
                  <a:cubicBezTo>
                    <a:pt x="0" y="5151"/>
                    <a:pt x="152" y="5394"/>
                    <a:pt x="395" y="5455"/>
                  </a:cubicBezTo>
                  <a:lnTo>
                    <a:pt x="1611" y="5728"/>
                  </a:lnTo>
                  <a:cubicBezTo>
                    <a:pt x="1648" y="5737"/>
                    <a:pt x="1684" y="5742"/>
                    <a:pt x="1719" y="5742"/>
                  </a:cubicBezTo>
                  <a:cubicBezTo>
                    <a:pt x="1915" y="5742"/>
                    <a:pt x="2076" y="5605"/>
                    <a:pt x="2128" y="5424"/>
                  </a:cubicBezTo>
                  <a:lnTo>
                    <a:pt x="3253" y="835"/>
                  </a:lnTo>
                  <a:cubicBezTo>
                    <a:pt x="3313" y="591"/>
                    <a:pt x="3161" y="348"/>
                    <a:pt x="2918" y="287"/>
                  </a:cubicBezTo>
                  <a:lnTo>
                    <a:pt x="1702" y="14"/>
                  </a:lnTo>
                  <a:cubicBezTo>
                    <a:pt x="1666" y="5"/>
                    <a:pt x="1629" y="0"/>
                    <a:pt x="15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2">
              <a:extLst>
                <a:ext uri="{FF2B5EF4-FFF2-40B4-BE49-F238E27FC236}">
                  <a16:creationId xmlns:a16="http://schemas.microsoft.com/office/drawing/2014/main" id="{425F36BC-ED29-17A3-09FC-967A759C2494}"/>
                </a:ext>
              </a:extLst>
            </p:cNvPr>
            <p:cNvSpPr/>
            <p:nvPr/>
          </p:nvSpPr>
          <p:spPr>
            <a:xfrm>
              <a:off x="6770063" y="2680701"/>
              <a:ext cx="96913" cy="164892"/>
            </a:xfrm>
            <a:custGeom>
              <a:avLst/>
              <a:gdLst/>
              <a:ahLst/>
              <a:cxnLst/>
              <a:rect l="l" t="t" r="r" b="b"/>
              <a:pathLst>
                <a:path w="3527" h="6001" extrusionOk="0">
                  <a:moveTo>
                    <a:pt x="1673" y="225"/>
                  </a:moveTo>
                  <a:cubicBezTo>
                    <a:pt x="1703" y="225"/>
                    <a:pt x="1734" y="225"/>
                    <a:pt x="1764" y="255"/>
                  </a:cubicBezTo>
                  <a:lnTo>
                    <a:pt x="2980" y="529"/>
                  </a:lnTo>
                  <a:cubicBezTo>
                    <a:pt x="3162" y="590"/>
                    <a:pt x="3253" y="742"/>
                    <a:pt x="3223" y="924"/>
                  </a:cubicBezTo>
                  <a:lnTo>
                    <a:pt x="2129" y="5514"/>
                  </a:lnTo>
                  <a:cubicBezTo>
                    <a:pt x="2098" y="5575"/>
                    <a:pt x="2038" y="5666"/>
                    <a:pt x="1977" y="5696"/>
                  </a:cubicBezTo>
                  <a:cubicBezTo>
                    <a:pt x="1941" y="5732"/>
                    <a:pt x="1895" y="5747"/>
                    <a:pt x="1845" y="5747"/>
                  </a:cubicBezTo>
                  <a:cubicBezTo>
                    <a:pt x="1809" y="5747"/>
                    <a:pt x="1771" y="5739"/>
                    <a:pt x="1734" y="5727"/>
                  </a:cubicBezTo>
                  <a:lnTo>
                    <a:pt x="518" y="5453"/>
                  </a:lnTo>
                  <a:cubicBezTo>
                    <a:pt x="427" y="5423"/>
                    <a:pt x="366" y="5362"/>
                    <a:pt x="305" y="5301"/>
                  </a:cubicBezTo>
                  <a:cubicBezTo>
                    <a:pt x="275" y="5240"/>
                    <a:pt x="244" y="5149"/>
                    <a:pt x="275" y="5058"/>
                  </a:cubicBezTo>
                  <a:lnTo>
                    <a:pt x="1369" y="468"/>
                  </a:lnTo>
                  <a:cubicBezTo>
                    <a:pt x="1399" y="347"/>
                    <a:pt x="1521" y="225"/>
                    <a:pt x="1673" y="225"/>
                  </a:cubicBezTo>
                  <a:close/>
                  <a:moveTo>
                    <a:pt x="1687" y="1"/>
                  </a:moveTo>
                  <a:cubicBezTo>
                    <a:pt x="1446" y="1"/>
                    <a:pt x="1205" y="173"/>
                    <a:pt x="1126" y="438"/>
                  </a:cubicBezTo>
                  <a:lnTo>
                    <a:pt x="31" y="5028"/>
                  </a:lnTo>
                  <a:cubicBezTo>
                    <a:pt x="1" y="5149"/>
                    <a:pt x="31" y="5301"/>
                    <a:pt x="92" y="5453"/>
                  </a:cubicBezTo>
                  <a:cubicBezTo>
                    <a:pt x="183" y="5575"/>
                    <a:pt x="305" y="5666"/>
                    <a:pt x="457" y="5696"/>
                  </a:cubicBezTo>
                  <a:lnTo>
                    <a:pt x="1673" y="6000"/>
                  </a:lnTo>
                  <a:lnTo>
                    <a:pt x="1794" y="6000"/>
                  </a:lnTo>
                  <a:cubicBezTo>
                    <a:pt x="1916" y="6000"/>
                    <a:pt x="2007" y="5970"/>
                    <a:pt x="2098" y="5909"/>
                  </a:cubicBezTo>
                  <a:cubicBezTo>
                    <a:pt x="2220" y="5848"/>
                    <a:pt x="2311" y="5727"/>
                    <a:pt x="2341" y="5575"/>
                  </a:cubicBezTo>
                  <a:lnTo>
                    <a:pt x="3466" y="985"/>
                  </a:lnTo>
                  <a:cubicBezTo>
                    <a:pt x="3527" y="681"/>
                    <a:pt x="3345" y="377"/>
                    <a:pt x="3041" y="316"/>
                  </a:cubicBezTo>
                  <a:lnTo>
                    <a:pt x="1794" y="12"/>
                  </a:lnTo>
                  <a:cubicBezTo>
                    <a:pt x="1759" y="4"/>
                    <a:pt x="1723" y="1"/>
                    <a:pt x="16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2">
              <a:extLst>
                <a:ext uri="{FF2B5EF4-FFF2-40B4-BE49-F238E27FC236}">
                  <a16:creationId xmlns:a16="http://schemas.microsoft.com/office/drawing/2014/main" id="{4C449042-8A06-671B-AE64-4F8994A3B85E}"/>
                </a:ext>
              </a:extLst>
            </p:cNvPr>
            <p:cNvSpPr/>
            <p:nvPr/>
          </p:nvSpPr>
          <p:spPr>
            <a:xfrm>
              <a:off x="6749208" y="2671468"/>
              <a:ext cx="94385" cy="172806"/>
            </a:xfrm>
            <a:custGeom>
              <a:avLst/>
              <a:gdLst/>
              <a:ahLst/>
              <a:cxnLst/>
              <a:rect l="l" t="t" r="r" b="b"/>
              <a:pathLst>
                <a:path w="3435" h="6289" extrusionOk="0">
                  <a:moveTo>
                    <a:pt x="1717" y="1"/>
                  </a:moveTo>
                  <a:cubicBezTo>
                    <a:pt x="1521" y="1"/>
                    <a:pt x="1359" y="141"/>
                    <a:pt x="1307" y="348"/>
                  </a:cubicBezTo>
                  <a:lnTo>
                    <a:pt x="61" y="5455"/>
                  </a:lnTo>
                  <a:cubicBezTo>
                    <a:pt x="0" y="5668"/>
                    <a:pt x="152" y="5911"/>
                    <a:pt x="395" y="5972"/>
                  </a:cubicBezTo>
                  <a:lnTo>
                    <a:pt x="1611" y="6275"/>
                  </a:lnTo>
                  <a:cubicBezTo>
                    <a:pt x="1647" y="6285"/>
                    <a:pt x="1684" y="6289"/>
                    <a:pt x="1719" y="6289"/>
                  </a:cubicBezTo>
                  <a:cubicBezTo>
                    <a:pt x="1923" y="6289"/>
                    <a:pt x="2106" y="6148"/>
                    <a:pt x="2158" y="5941"/>
                  </a:cubicBezTo>
                  <a:lnTo>
                    <a:pt x="3374" y="835"/>
                  </a:lnTo>
                  <a:cubicBezTo>
                    <a:pt x="3435" y="591"/>
                    <a:pt x="3283" y="348"/>
                    <a:pt x="3070" y="318"/>
                  </a:cubicBezTo>
                  <a:lnTo>
                    <a:pt x="1824" y="14"/>
                  </a:lnTo>
                  <a:cubicBezTo>
                    <a:pt x="1788" y="5"/>
                    <a:pt x="1752" y="1"/>
                    <a:pt x="17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2">
              <a:extLst>
                <a:ext uri="{FF2B5EF4-FFF2-40B4-BE49-F238E27FC236}">
                  <a16:creationId xmlns:a16="http://schemas.microsoft.com/office/drawing/2014/main" id="{A3D1A498-32F8-CA59-4BD6-5D5737C6D6BC}"/>
                </a:ext>
              </a:extLst>
            </p:cNvPr>
            <p:cNvSpPr/>
            <p:nvPr/>
          </p:nvSpPr>
          <p:spPr>
            <a:xfrm>
              <a:off x="6746680" y="2668171"/>
              <a:ext cx="101090" cy="179923"/>
            </a:xfrm>
            <a:custGeom>
              <a:avLst/>
              <a:gdLst/>
              <a:ahLst/>
              <a:cxnLst/>
              <a:rect l="l" t="t" r="r" b="b"/>
              <a:pathLst>
                <a:path w="3679" h="6548" extrusionOk="0">
                  <a:moveTo>
                    <a:pt x="1885" y="256"/>
                  </a:moveTo>
                  <a:lnTo>
                    <a:pt x="3132" y="529"/>
                  </a:lnTo>
                  <a:cubicBezTo>
                    <a:pt x="3284" y="590"/>
                    <a:pt x="3405" y="742"/>
                    <a:pt x="3344" y="924"/>
                  </a:cubicBezTo>
                  <a:lnTo>
                    <a:pt x="2129" y="6031"/>
                  </a:lnTo>
                  <a:cubicBezTo>
                    <a:pt x="2098" y="6122"/>
                    <a:pt x="2037" y="6183"/>
                    <a:pt x="1977" y="6243"/>
                  </a:cubicBezTo>
                  <a:cubicBezTo>
                    <a:pt x="1934" y="6265"/>
                    <a:pt x="1875" y="6286"/>
                    <a:pt x="1813" y="6286"/>
                  </a:cubicBezTo>
                  <a:cubicBezTo>
                    <a:pt x="1787" y="6286"/>
                    <a:pt x="1760" y="6283"/>
                    <a:pt x="1733" y="6274"/>
                  </a:cubicBezTo>
                  <a:lnTo>
                    <a:pt x="518" y="5970"/>
                  </a:lnTo>
                  <a:cubicBezTo>
                    <a:pt x="426" y="5970"/>
                    <a:pt x="366" y="5909"/>
                    <a:pt x="305" y="5848"/>
                  </a:cubicBezTo>
                  <a:cubicBezTo>
                    <a:pt x="274" y="5757"/>
                    <a:pt x="274" y="5666"/>
                    <a:pt x="274" y="5605"/>
                  </a:cubicBezTo>
                  <a:lnTo>
                    <a:pt x="1521" y="499"/>
                  </a:lnTo>
                  <a:cubicBezTo>
                    <a:pt x="1551" y="347"/>
                    <a:pt x="1673" y="256"/>
                    <a:pt x="1825" y="256"/>
                  </a:cubicBezTo>
                  <a:close/>
                  <a:moveTo>
                    <a:pt x="1829" y="1"/>
                  </a:moveTo>
                  <a:cubicBezTo>
                    <a:pt x="1568" y="1"/>
                    <a:pt x="1330" y="173"/>
                    <a:pt x="1278" y="438"/>
                  </a:cubicBezTo>
                  <a:lnTo>
                    <a:pt x="31" y="5544"/>
                  </a:lnTo>
                  <a:cubicBezTo>
                    <a:pt x="1" y="5696"/>
                    <a:pt x="31" y="5848"/>
                    <a:pt x="123" y="5970"/>
                  </a:cubicBezTo>
                  <a:cubicBezTo>
                    <a:pt x="183" y="6122"/>
                    <a:pt x="305" y="6213"/>
                    <a:pt x="457" y="6243"/>
                  </a:cubicBezTo>
                  <a:lnTo>
                    <a:pt x="1703" y="6547"/>
                  </a:lnTo>
                  <a:lnTo>
                    <a:pt x="1825" y="6547"/>
                  </a:lnTo>
                  <a:cubicBezTo>
                    <a:pt x="2068" y="6547"/>
                    <a:pt x="2311" y="6365"/>
                    <a:pt x="2372" y="6122"/>
                  </a:cubicBezTo>
                  <a:lnTo>
                    <a:pt x="3588" y="985"/>
                  </a:lnTo>
                  <a:cubicBezTo>
                    <a:pt x="3679" y="711"/>
                    <a:pt x="3496" y="408"/>
                    <a:pt x="3192" y="316"/>
                  </a:cubicBezTo>
                  <a:lnTo>
                    <a:pt x="1946" y="12"/>
                  </a:lnTo>
                  <a:cubicBezTo>
                    <a:pt x="1907" y="5"/>
                    <a:pt x="1868" y="1"/>
                    <a:pt x="18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2">
              <a:extLst>
                <a:ext uri="{FF2B5EF4-FFF2-40B4-BE49-F238E27FC236}">
                  <a16:creationId xmlns:a16="http://schemas.microsoft.com/office/drawing/2014/main" id="{6F5B5C55-9D45-FFFC-EE8B-64368549A422}"/>
                </a:ext>
              </a:extLst>
            </p:cNvPr>
            <p:cNvSpPr/>
            <p:nvPr/>
          </p:nvSpPr>
          <p:spPr>
            <a:xfrm>
              <a:off x="6857771" y="2704029"/>
              <a:ext cx="91060" cy="158628"/>
            </a:xfrm>
            <a:custGeom>
              <a:avLst/>
              <a:gdLst/>
              <a:ahLst/>
              <a:cxnLst/>
              <a:rect l="l" t="t" r="r" b="b"/>
              <a:pathLst>
                <a:path w="3314" h="5773" extrusionOk="0">
                  <a:moveTo>
                    <a:pt x="1576" y="1"/>
                  </a:moveTo>
                  <a:cubicBezTo>
                    <a:pt x="1391" y="1"/>
                    <a:pt x="1207" y="142"/>
                    <a:pt x="1156" y="349"/>
                  </a:cubicBezTo>
                  <a:lnTo>
                    <a:pt x="61" y="4938"/>
                  </a:lnTo>
                  <a:cubicBezTo>
                    <a:pt x="1" y="5151"/>
                    <a:pt x="153" y="5394"/>
                    <a:pt x="365" y="5455"/>
                  </a:cubicBezTo>
                  <a:lnTo>
                    <a:pt x="1612" y="5759"/>
                  </a:lnTo>
                  <a:cubicBezTo>
                    <a:pt x="1648" y="5768"/>
                    <a:pt x="1684" y="5773"/>
                    <a:pt x="1720" y="5773"/>
                  </a:cubicBezTo>
                  <a:cubicBezTo>
                    <a:pt x="1923" y="5773"/>
                    <a:pt x="2102" y="5632"/>
                    <a:pt x="2128" y="5425"/>
                  </a:cubicBezTo>
                  <a:lnTo>
                    <a:pt x="3253" y="835"/>
                  </a:lnTo>
                  <a:cubicBezTo>
                    <a:pt x="3314" y="622"/>
                    <a:pt x="3162" y="379"/>
                    <a:pt x="2919" y="318"/>
                  </a:cubicBezTo>
                  <a:lnTo>
                    <a:pt x="1672" y="14"/>
                  </a:lnTo>
                  <a:cubicBezTo>
                    <a:pt x="1641" y="5"/>
                    <a:pt x="1608" y="1"/>
                    <a:pt x="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2">
              <a:extLst>
                <a:ext uri="{FF2B5EF4-FFF2-40B4-BE49-F238E27FC236}">
                  <a16:creationId xmlns:a16="http://schemas.microsoft.com/office/drawing/2014/main" id="{013FC57A-46CF-83CF-9FB2-707508CAE098}"/>
                </a:ext>
              </a:extLst>
            </p:cNvPr>
            <p:cNvSpPr/>
            <p:nvPr/>
          </p:nvSpPr>
          <p:spPr>
            <a:xfrm>
              <a:off x="6855271" y="2701254"/>
              <a:ext cx="96913" cy="164370"/>
            </a:xfrm>
            <a:custGeom>
              <a:avLst/>
              <a:gdLst/>
              <a:ahLst/>
              <a:cxnLst/>
              <a:rect l="l" t="t" r="r" b="b"/>
              <a:pathLst>
                <a:path w="3527" h="5982" extrusionOk="0">
                  <a:moveTo>
                    <a:pt x="1733" y="237"/>
                  </a:moveTo>
                  <a:lnTo>
                    <a:pt x="2979" y="541"/>
                  </a:lnTo>
                  <a:cubicBezTo>
                    <a:pt x="3131" y="571"/>
                    <a:pt x="3253" y="754"/>
                    <a:pt x="3192" y="906"/>
                  </a:cubicBezTo>
                  <a:lnTo>
                    <a:pt x="2098" y="5495"/>
                  </a:lnTo>
                  <a:cubicBezTo>
                    <a:pt x="2067" y="5587"/>
                    <a:pt x="2037" y="5647"/>
                    <a:pt x="1976" y="5708"/>
                  </a:cubicBezTo>
                  <a:cubicBezTo>
                    <a:pt x="1885" y="5739"/>
                    <a:pt x="1794" y="5739"/>
                    <a:pt x="1733" y="5739"/>
                  </a:cubicBezTo>
                  <a:lnTo>
                    <a:pt x="487" y="5435"/>
                  </a:lnTo>
                  <a:cubicBezTo>
                    <a:pt x="396" y="5404"/>
                    <a:pt x="335" y="5374"/>
                    <a:pt x="304" y="5283"/>
                  </a:cubicBezTo>
                  <a:cubicBezTo>
                    <a:pt x="244" y="5222"/>
                    <a:pt x="244" y="5131"/>
                    <a:pt x="274" y="5070"/>
                  </a:cubicBezTo>
                  <a:lnTo>
                    <a:pt x="1368" y="480"/>
                  </a:lnTo>
                  <a:cubicBezTo>
                    <a:pt x="1399" y="328"/>
                    <a:pt x="1520" y="237"/>
                    <a:pt x="1672" y="237"/>
                  </a:cubicBezTo>
                  <a:close/>
                  <a:moveTo>
                    <a:pt x="1665" y="1"/>
                  </a:moveTo>
                  <a:cubicBezTo>
                    <a:pt x="1420" y="1"/>
                    <a:pt x="1200" y="169"/>
                    <a:pt x="1125" y="419"/>
                  </a:cubicBezTo>
                  <a:lnTo>
                    <a:pt x="31" y="5009"/>
                  </a:lnTo>
                  <a:cubicBezTo>
                    <a:pt x="0" y="5161"/>
                    <a:pt x="31" y="5313"/>
                    <a:pt x="92" y="5435"/>
                  </a:cubicBezTo>
                  <a:cubicBezTo>
                    <a:pt x="183" y="5556"/>
                    <a:pt x="304" y="5647"/>
                    <a:pt x="456" y="5708"/>
                  </a:cubicBezTo>
                  <a:lnTo>
                    <a:pt x="1672" y="5982"/>
                  </a:lnTo>
                  <a:lnTo>
                    <a:pt x="1824" y="5982"/>
                  </a:lnTo>
                  <a:cubicBezTo>
                    <a:pt x="1915" y="5982"/>
                    <a:pt x="2006" y="5982"/>
                    <a:pt x="2098" y="5921"/>
                  </a:cubicBezTo>
                  <a:cubicBezTo>
                    <a:pt x="2219" y="5830"/>
                    <a:pt x="2310" y="5708"/>
                    <a:pt x="2341" y="5587"/>
                  </a:cubicBezTo>
                  <a:lnTo>
                    <a:pt x="3465" y="997"/>
                  </a:lnTo>
                  <a:cubicBezTo>
                    <a:pt x="3526" y="693"/>
                    <a:pt x="3344" y="389"/>
                    <a:pt x="3040" y="328"/>
                  </a:cubicBezTo>
                  <a:lnTo>
                    <a:pt x="1824" y="24"/>
                  </a:lnTo>
                  <a:cubicBezTo>
                    <a:pt x="1771" y="8"/>
                    <a:pt x="1718" y="1"/>
                    <a:pt x="16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2">
              <a:extLst>
                <a:ext uri="{FF2B5EF4-FFF2-40B4-BE49-F238E27FC236}">
                  <a16:creationId xmlns:a16="http://schemas.microsoft.com/office/drawing/2014/main" id="{5C604D0F-7138-25AB-5E59-90B9D4C8DA6C}"/>
                </a:ext>
              </a:extLst>
            </p:cNvPr>
            <p:cNvSpPr/>
            <p:nvPr/>
          </p:nvSpPr>
          <p:spPr>
            <a:xfrm>
              <a:off x="6834388" y="2692351"/>
              <a:ext cx="94413" cy="172037"/>
            </a:xfrm>
            <a:custGeom>
              <a:avLst/>
              <a:gdLst/>
              <a:ahLst/>
              <a:cxnLst/>
              <a:rect l="l" t="t" r="r" b="b"/>
              <a:pathLst>
                <a:path w="3436" h="6261" extrusionOk="0">
                  <a:moveTo>
                    <a:pt x="1716" y="0"/>
                  </a:moveTo>
                  <a:cubicBezTo>
                    <a:pt x="1513" y="0"/>
                    <a:pt x="1333" y="141"/>
                    <a:pt x="1307" y="348"/>
                  </a:cubicBezTo>
                  <a:lnTo>
                    <a:pt x="61" y="5424"/>
                  </a:lnTo>
                  <a:cubicBezTo>
                    <a:pt x="0" y="5667"/>
                    <a:pt x="152" y="5911"/>
                    <a:pt x="396" y="5971"/>
                  </a:cubicBezTo>
                  <a:lnTo>
                    <a:pt x="1611" y="6245"/>
                  </a:lnTo>
                  <a:cubicBezTo>
                    <a:pt x="1653" y="6255"/>
                    <a:pt x="1695" y="6260"/>
                    <a:pt x="1736" y="6260"/>
                  </a:cubicBezTo>
                  <a:cubicBezTo>
                    <a:pt x="1933" y="6260"/>
                    <a:pt x="2108" y="6142"/>
                    <a:pt x="2159" y="5941"/>
                  </a:cubicBezTo>
                  <a:lnTo>
                    <a:pt x="3374" y="835"/>
                  </a:lnTo>
                  <a:cubicBezTo>
                    <a:pt x="3435" y="591"/>
                    <a:pt x="3283" y="379"/>
                    <a:pt x="3070" y="318"/>
                  </a:cubicBezTo>
                  <a:lnTo>
                    <a:pt x="1824" y="14"/>
                  </a:lnTo>
                  <a:cubicBezTo>
                    <a:pt x="1788" y="5"/>
                    <a:pt x="1752" y="0"/>
                    <a:pt x="17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2">
              <a:extLst>
                <a:ext uri="{FF2B5EF4-FFF2-40B4-BE49-F238E27FC236}">
                  <a16:creationId xmlns:a16="http://schemas.microsoft.com/office/drawing/2014/main" id="{4A5281AC-D66D-FE98-FFC8-C17EE8871933}"/>
                </a:ext>
              </a:extLst>
            </p:cNvPr>
            <p:cNvSpPr/>
            <p:nvPr/>
          </p:nvSpPr>
          <p:spPr>
            <a:xfrm>
              <a:off x="6831887" y="2689054"/>
              <a:ext cx="100238" cy="179923"/>
            </a:xfrm>
            <a:custGeom>
              <a:avLst/>
              <a:gdLst/>
              <a:ahLst/>
              <a:cxnLst/>
              <a:rect l="l" t="t" r="r" b="b"/>
              <a:pathLst>
                <a:path w="3648" h="6548" extrusionOk="0">
                  <a:moveTo>
                    <a:pt x="1885" y="255"/>
                  </a:moveTo>
                  <a:lnTo>
                    <a:pt x="3131" y="559"/>
                  </a:lnTo>
                  <a:cubicBezTo>
                    <a:pt x="3283" y="590"/>
                    <a:pt x="3405" y="772"/>
                    <a:pt x="3344" y="924"/>
                  </a:cubicBezTo>
                  <a:lnTo>
                    <a:pt x="2128" y="6031"/>
                  </a:lnTo>
                  <a:cubicBezTo>
                    <a:pt x="2098" y="6122"/>
                    <a:pt x="2037" y="6183"/>
                    <a:pt x="1976" y="6243"/>
                  </a:cubicBezTo>
                  <a:cubicBezTo>
                    <a:pt x="1933" y="6265"/>
                    <a:pt x="1875" y="6286"/>
                    <a:pt x="1812" y="6286"/>
                  </a:cubicBezTo>
                  <a:cubicBezTo>
                    <a:pt x="1786" y="6286"/>
                    <a:pt x="1760" y="6283"/>
                    <a:pt x="1733" y="6274"/>
                  </a:cubicBezTo>
                  <a:lnTo>
                    <a:pt x="517" y="5970"/>
                  </a:lnTo>
                  <a:cubicBezTo>
                    <a:pt x="426" y="5970"/>
                    <a:pt x="365" y="5909"/>
                    <a:pt x="335" y="5848"/>
                  </a:cubicBezTo>
                  <a:cubicBezTo>
                    <a:pt x="274" y="5757"/>
                    <a:pt x="274" y="5666"/>
                    <a:pt x="274" y="5605"/>
                  </a:cubicBezTo>
                  <a:lnTo>
                    <a:pt x="1520" y="499"/>
                  </a:lnTo>
                  <a:cubicBezTo>
                    <a:pt x="1550" y="347"/>
                    <a:pt x="1672" y="255"/>
                    <a:pt x="1824" y="255"/>
                  </a:cubicBezTo>
                  <a:close/>
                  <a:moveTo>
                    <a:pt x="1828" y="1"/>
                  </a:moveTo>
                  <a:cubicBezTo>
                    <a:pt x="1567" y="1"/>
                    <a:pt x="1330" y="173"/>
                    <a:pt x="1277" y="438"/>
                  </a:cubicBezTo>
                  <a:lnTo>
                    <a:pt x="31" y="5544"/>
                  </a:lnTo>
                  <a:cubicBezTo>
                    <a:pt x="0" y="5696"/>
                    <a:pt x="31" y="5848"/>
                    <a:pt x="122" y="6000"/>
                  </a:cubicBezTo>
                  <a:cubicBezTo>
                    <a:pt x="183" y="6122"/>
                    <a:pt x="304" y="6213"/>
                    <a:pt x="456" y="6243"/>
                  </a:cubicBezTo>
                  <a:lnTo>
                    <a:pt x="1672" y="6547"/>
                  </a:lnTo>
                  <a:lnTo>
                    <a:pt x="1824" y="6547"/>
                  </a:lnTo>
                  <a:cubicBezTo>
                    <a:pt x="1915" y="6547"/>
                    <a:pt x="2006" y="6517"/>
                    <a:pt x="2098" y="6456"/>
                  </a:cubicBezTo>
                  <a:cubicBezTo>
                    <a:pt x="2250" y="6395"/>
                    <a:pt x="2341" y="6274"/>
                    <a:pt x="2371" y="6122"/>
                  </a:cubicBezTo>
                  <a:lnTo>
                    <a:pt x="3587" y="1015"/>
                  </a:lnTo>
                  <a:cubicBezTo>
                    <a:pt x="3648" y="711"/>
                    <a:pt x="3465" y="407"/>
                    <a:pt x="3192" y="316"/>
                  </a:cubicBezTo>
                  <a:lnTo>
                    <a:pt x="1946" y="12"/>
                  </a:lnTo>
                  <a:cubicBezTo>
                    <a:pt x="1906" y="4"/>
                    <a:pt x="1867" y="1"/>
                    <a:pt x="18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2">
              <a:extLst>
                <a:ext uri="{FF2B5EF4-FFF2-40B4-BE49-F238E27FC236}">
                  <a16:creationId xmlns:a16="http://schemas.microsoft.com/office/drawing/2014/main" id="{A6AB5A64-FA4C-9A81-166C-D1E221EC31F3}"/>
                </a:ext>
              </a:extLst>
            </p:cNvPr>
            <p:cNvSpPr/>
            <p:nvPr/>
          </p:nvSpPr>
          <p:spPr>
            <a:xfrm>
              <a:off x="6942951" y="2724912"/>
              <a:ext cx="91088" cy="157803"/>
            </a:xfrm>
            <a:custGeom>
              <a:avLst/>
              <a:gdLst/>
              <a:ahLst/>
              <a:cxnLst/>
              <a:rect l="l" t="t" r="r" b="b"/>
              <a:pathLst>
                <a:path w="3315" h="5743" extrusionOk="0">
                  <a:moveTo>
                    <a:pt x="1594" y="1"/>
                  </a:moveTo>
                  <a:cubicBezTo>
                    <a:pt x="1391" y="1"/>
                    <a:pt x="1208" y="138"/>
                    <a:pt x="1156" y="318"/>
                  </a:cubicBezTo>
                  <a:lnTo>
                    <a:pt x="62" y="4908"/>
                  </a:lnTo>
                  <a:cubicBezTo>
                    <a:pt x="1" y="5151"/>
                    <a:pt x="153" y="5394"/>
                    <a:pt x="396" y="5455"/>
                  </a:cubicBezTo>
                  <a:lnTo>
                    <a:pt x="1642" y="5729"/>
                  </a:lnTo>
                  <a:cubicBezTo>
                    <a:pt x="1674" y="5738"/>
                    <a:pt x="1707" y="5742"/>
                    <a:pt x="1740" y="5742"/>
                  </a:cubicBezTo>
                  <a:cubicBezTo>
                    <a:pt x="1924" y="5742"/>
                    <a:pt x="2107" y="5605"/>
                    <a:pt x="2159" y="5425"/>
                  </a:cubicBezTo>
                  <a:lnTo>
                    <a:pt x="3253" y="835"/>
                  </a:lnTo>
                  <a:cubicBezTo>
                    <a:pt x="3314" y="592"/>
                    <a:pt x="3162" y="349"/>
                    <a:pt x="2919" y="288"/>
                  </a:cubicBezTo>
                  <a:lnTo>
                    <a:pt x="1703" y="14"/>
                  </a:lnTo>
                  <a:cubicBezTo>
                    <a:pt x="1666" y="5"/>
                    <a:pt x="1630" y="1"/>
                    <a:pt x="15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2">
              <a:extLst>
                <a:ext uri="{FF2B5EF4-FFF2-40B4-BE49-F238E27FC236}">
                  <a16:creationId xmlns:a16="http://schemas.microsoft.com/office/drawing/2014/main" id="{AC53B0EC-0FF9-844D-4B64-2CBFB0A37339}"/>
                </a:ext>
              </a:extLst>
            </p:cNvPr>
            <p:cNvSpPr/>
            <p:nvPr/>
          </p:nvSpPr>
          <p:spPr>
            <a:xfrm>
              <a:off x="6939627" y="2720790"/>
              <a:ext cx="97737" cy="165717"/>
            </a:xfrm>
            <a:custGeom>
              <a:avLst/>
              <a:gdLst/>
              <a:ahLst/>
              <a:cxnLst/>
              <a:rect l="l" t="t" r="r" b="b"/>
              <a:pathLst>
                <a:path w="3557" h="6031" extrusionOk="0">
                  <a:moveTo>
                    <a:pt x="1763" y="255"/>
                  </a:moveTo>
                  <a:lnTo>
                    <a:pt x="3010" y="559"/>
                  </a:lnTo>
                  <a:cubicBezTo>
                    <a:pt x="3161" y="590"/>
                    <a:pt x="3283" y="772"/>
                    <a:pt x="3222" y="955"/>
                  </a:cubicBezTo>
                  <a:lnTo>
                    <a:pt x="2128" y="5514"/>
                  </a:lnTo>
                  <a:cubicBezTo>
                    <a:pt x="2098" y="5605"/>
                    <a:pt x="2067" y="5666"/>
                    <a:pt x="1976" y="5727"/>
                  </a:cubicBezTo>
                  <a:cubicBezTo>
                    <a:pt x="1933" y="5748"/>
                    <a:pt x="1875" y="5770"/>
                    <a:pt x="1823" y="5770"/>
                  </a:cubicBezTo>
                  <a:cubicBezTo>
                    <a:pt x="1801" y="5770"/>
                    <a:pt x="1781" y="5766"/>
                    <a:pt x="1763" y="5757"/>
                  </a:cubicBezTo>
                  <a:lnTo>
                    <a:pt x="517" y="5484"/>
                  </a:lnTo>
                  <a:cubicBezTo>
                    <a:pt x="456" y="5453"/>
                    <a:pt x="365" y="5392"/>
                    <a:pt x="335" y="5332"/>
                  </a:cubicBezTo>
                  <a:cubicBezTo>
                    <a:pt x="304" y="5271"/>
                    <a:pt x="274" y="5180"/>
                    <a:pt x="304" y="5088"/>
                  </a:cubicBezTo>
                  <a:lnTo>
                    <a:pt x="1399" y="499"/>
                  </a:lnTo>
                  <a:cubicBezTo>
                    <a:pt x="1429" y="377"/>
                    <a:pt x="1551" y="255"/>
                    <a:pt x="1702" y="255"/>
                  </a:cubicBezTo>
                  <a:close/>
                  <a:moveTo>
                    <a:pt x="1708" y="1"/>
                  </a:moveTo>
                  <a:cubicBezTo>
                    <a:pt x="1452" y="1"/>
                    <a:pt x="1235" y="173"/>
                    <a:pt x="1155" y="438"/>
                  </a:cubicBezTo>
                  <a:lnTo>
                    <a:pt x="61" y="5058"/>
                  </a:lnTo>
                  <a:cubicBezTo>
                    <a:pt x="0" y="5362"/>
                    <a:pt x="183" y="5666"/>
                    <a:pt x="487" y="5727"/>
                  </a:cubicBezTo>
                  <a:lnTo>
                    <a:pt x="1702" y="6031"/>
                  </a:lnTo>
                  <a:lnTo>
                    <a:pt x="1824" y="6031"/>
                  </a:lnTo>
                  <a:cubicBezTo>
                    <a:pt x="1946" y="6031"/>
                    <a:pt x="2037" y="6000"/>
                    <a:pt x="2128" y="5939"/>
                  </a:cubicBezTo>
                  <a:cubicBezTo>
                    <a:pt x="2250" y="5848"/>
                    <a:pt x="2341" y="5727"/>
                    <a:pt x="2371" y="5575"/>
                  </a:cubicBezTo>
                  <a:lnTo>
                    <a:pt x="3496" y="985"/>
                  </a:lnTo>
                  <a:cubicBezTo>
                    <a:pt x="3557" y="681"/>
                    <a:pt x="3374" y="377"/>
                    <a:pt x="3070" y="316"/>
                  </a:cubicBezTo>
                  <a:lnTo>
                    <a:pt x="1824" y="12"/>
                  </a:lnTo>
                  <a:cubicBezTo>
                    <a:pt x="1785" y="4"/>
                    <a:pt x="1746" y="1"/>
                    <a:pt x="17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2">
              <a:extLst>
                <a:ext uri="{FF2B5EF4-FFF2-40B4-BE49-F238E27FC236}">
                  <a16:creationId xmlns:a16="http://schemas.microsoft.com/office/drawing/2014/main" id="{AC437B46-CCC4-4FB3-353E-B9E7894280C2}"/>
                </a:ext>
              </a:extLst>
            </p:cNvPr>
            <p:cNvSpPr/>
            <p:nvPr/>
          </p:nvSpPr>
          <p:spPr>
            <a:xfrm>
              <a:off x="6919568" y="2712382"/>
              <a:ext cx="94413" cy="172833"/>
            </a:xfrm>
            <a:custGeom>
              <a:avLst/>
              <a:gdLst/>
              <a:ahLst/>
              <a:cxnLst/>
              <a:rect l="l" t="t" r="r" b="b"/>
              <a:pathLst>
                <a:path w="3436" h="6290" extrusionOk="0">
                  <a:moveTo>
                    <a:pt x="1716" y="1"/>
                  </a:moveTo>
                  <a:cubicBezTo>
                    <a:pt x="1514" y="1"/>
                    <a:pt x="1334" y="142"/>
                    <a:pt x="1308" y="349"/>
                  </a:cubicBezTo>
                  <a:lnTo>
                    <a:pt x="62" y="5455"/>
                  </a:lnTo>
                  <a:cubicBezTo>
                    <a:pt x="1" y="5668"/>
                    <a:pt x="153" y="5911"/>
                    <a:pt x="396" y="5972"/>
                  </a:cubicBezTo>
                  <a:lnTo>
                    <a:pt x="1612" y="6276"/>
                  </a:lnTo>
                  <a:cubicBezTo>
                    <a:pt x="1648" y="6285"/>
                    <a:pt x="1684" y="6289"/>
                    <a:pt x="1720" y="6289"/>
                  </a:cubicBezTo>
                  <a:cubicBezTo>
                    <a:pt x="1923" y="6289"/>
                    <a:pt x="2107" y="6148"/>
                    <a:pt x="2159" y="5941"/>
                  </a:cubicBezTo>
                  <a:lnTo>
                    <a:pt x="3375" y="835"/>
                  </a:lnTo>
                  <a:cubicBezTo>
                    <a:pt x="3436" y="592"/>
                    <a:pt x="3284" y="349"/>
                    <a:pt x="3071" y="318"/>
                  </a:cubicBezTo>
                  <a:lnTo>
                    <a:pt x="1825" y="14"/>
                  </a:lnTo>
                  <a:cubicBezTo>
                    <a:pt x="1788" y="5"/>
                    <a:pt x="1752" y="1"/>
                    <a:pt x="17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2">
              <a:extLst>
                <a:ext uri="{FF2B5EF4-FFF2-40B4-BE49-F238E27FC236}">
                  <a16:creationId xmlns:a16="http://schemas.microsoft.com/office/drawing/2014/main" id="{8F1EBFC4-EAE4-0522-A008-A7AD38026ABB}"/>
                </a:ext>
              </a:extLst>
            </p:cNvPr>
            <p:cNvSpPr/>
            <p:nvPr/>
          </p:nvSpPr>
          <p:spPr>
            <a:xfrm>
              <a:off x="6916243" y="2709112"/>
              <a:ext cx="101090" cy="179703"/>
            </a:xfrm>
            <a:custGeom>
              <a:avLst/>
              <a:gdLst/>
              <a:ahLst/>
              <a:cxnLst/>
              <a:rect l="l" t="t" r="r" b="b"/>
              <a:pathLst>
                <a:path w="3679" h="6540" extrusionOk="0">
                  <a:moveTo>
                    <a:pt x="1854" y="225"/>
                  </a:moveTo>
                  <a:cubicBezTo>
                    <a:pt x="1854" y="225"/>
                    <a:pt x="1885" y="225"/>
                    <a:pt x="1915" y="255"/>
                  </a:cubicBezTo>
                  <a:lnTo>
                    <a:pt x="3161" y="529"/>
                  </a:lnTo>
                  <a:cubicBezTo>
                    <a:pt x="3344" y="589"/>
                    <a:pt x="3435" y="741"/>
                    <a:pt x="3405" y="924"/>
                  </a:cubicBezTo>
                  <a:lnTo>
                    <a:pt x="2158" y="6030"/>
                  </a:lnTo>
                  <a:cubicBezTo>
                    <a:pt x="2128" y="6121"/>
                    <a:pt x="2098" y="6182"/>
                    <a:pt x="2006" y="6243"/>
                  </a:cubicBezTo>
                  <a:cubicBezTo>
                    <a:pt x="1963" y="6264"/>
                    <a:pt x="1905" y="6286"/>
                    <a:pt x="1853" y="6286"/>
                  </a:cubicBezTo>
                  <a:cubicBezTo>
                    <a:pt x="1832" y="6286"/>
                    <a:pt x="1811" y="6282"/>
                    <a:pt x="1794" y="6273"/>
                  </a:cubicBezTo>
                  <a:lnTo>
                    <a:pt x="547" y="5969"/>
                  </a:lnTo>
                  <a:cubicBezTo>
                    <a:pt x="395" y="5939"/>
                    <a:pt x="274" y="5757"/>
                    <a:pt x="335" y="5605"/>
                  </a:cubicBezTo>
                  <a:lnTo>
                    <a:pt x="1550" y="468"/>
                  </a:lnTo>
                  <a:cubicBezTo>
                    <a:pt x="1581" y="346"/>
                    <a:pt x="1702" y="225"/>
                    <a:pt x="1854" y="225"/>
                  </a:cubicBezTo>
                  <a:close/>
                  <a:moveTo>
                    <a:pt x="1859" y="0"/>
                  </a:moveTo>
                  <a:cubicBezTo>
                    <a:pt x="1597" y="0"/>
                    <a:pt x="1356" y="173"/>
                    <a:pt x="1277" y="437"/>
                  </a:cubicBezTo>
                  <a:lnTo>
                    <a:pt x="61" y="5544"/>
                  </a:lnTo>
                  <a:cubicBezTo>
                    <a:pt x="0" y="5848"/>
                    <a:pt x="183" y="6152"/>
                    <a:pt x="487" y="6243"/>
                  </a:cubicBezTo>
                  <a:lnTo>
                    <a:pt x="1702" y="6516"/>
                  </a:lnTo>
                  <a:cubicBezTo>
                    <a:pt x="1733" y="6532"/>
                    <a:pt x="1756" y="6539"/>
                    <a:pt x="1778" y="6539"/>
                  </a:cubicBezTo>
                  <a:cubicBezTo>
                    <a:pt x="1801" y="6539"/>
                    <a:pt x="1824" y="6532"/>
                    <a:pt x="1854" y="6516"/>
                  </a:cubicBezTo>
                  <a:cubicBezTo>
                    <a:pt x="1879" y="6525"/>
                    <a:pt x="1903" y="6528"/>
                    <a:pt x="1928" y="6528"/>
                  </a:cubicBezTo>
                  <a:cubicBezTo>
                    <a:pt x="1994" y="6528"/>
                    <a:pt x="2061" y="6500"/>
                    <a:pt x="2128" y="6456"/>
                  </a:cubicBezTo>
                  <a:cubicBezTo>
                    <a:pt x="2250" y="6395"/>
                    <a:pt x="2341" y="6243"/>
                    <a:pt x="2371" y="6121"/>
                  </a:cubicBezTo>
                  <a:lnTo>
                    <a:pt x="3617" y="984"/>
                  </a:lnTo>
                  <a:cubicBezTo>
                    <a:pt x="3678" y="680"/>
                    <a:pt x="3496" y="407"/>
                    <a:pt x="3192" y="316"/>
                  </a:cubicBezTo>
                  <a:lnTo>
                    <a:pt x="1976" y="12"/>
                  </a:lnTo>
                  <a:cubicBezTo>
                    <a:pt x="1937" y="4"/>
                    <a:pt x="1897" y="0"/>
                    <a:pt x="18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2">
              <a:extLst>
                <a:ext uri="{FF2B5EF4-FFF2-40B4-BE49-F238E27FC236}">
                  <a16:creationId xmlns:a16="http://schemas.microsoft.com/office/drawing/2014/main" id="{B9C53D1D-1CF6-B0C2-3D4A-1C354E5291AE}"/>
                </a:ext>
              </a:extLst>
            </p:cNvPr>
            <p:cNvSpPr/>
            <p:nvPr/>
          </p:nvSpPr>
          <p:spPr>
            <a:xfrm>
              <a:off x="7028159" y="2744970"/>
              <a:ext cx="91060" cy="158600"/>
            </a:xfrm>
            <a:custGeom>
              <a:avLst/>
              <a:gdLst/>
              <a:ahLst/>
              <a:cxnLst/>
              <a:rect l="l" t="t" r="r" b="b"/>
              <a:pathLst>
                <a:path w="3314" h="5772" extrusionOk="0">
                  <a:moveTo>
                    <a:pt x="1575" y="0"/>
                  </a:moveTo>
                  <a:cubicBezTo>
                    <a:pt x="1391" y="0"/>
                    <a:pt x="1207" y="141"/>
                    <a:pt x="1155" y="348"/>
                  </a:cubicBezTo>
                  <a:lnTo>
                    <a:pt x="61" y="4938"/>
                  </a:lnTo>
                  <a:cubicBezTo>
                    <a:pt x="0" y="5151"/>
                    <a:pt x="152" y="5394"/>
                    <a:pt x="365" y="5455"/>
                  </a:cubicBezTo>
                  <a:lnTo>
                    <a:pt x="1611" y="5759"/>
                  </a:lnTo>
                  <a:cubicBezTo>
                    <a:pt x="1648" y="5768"/>
                    <a:pt x="1684" y="5772"/>
                    <a:pt x="1719" y="5772"/>
                  </a:cubicBezTo>
                  <a:cubicBezTo>
                    <a:pt x="1922" y="5772"/>
                    <a:pt x="2102" y="5631"/>
                    <a:pt x="2128" y="5424"/>
                  </a:cubicBezTo>
                  <a:lnTo>
                    <a:pt x="3253" y="834"/>
                  </a:lnTo>
                  <a:cubicBezTo>
                    <a:pt x="3313" y="622"/>
                    <a:pt x="3161" y="379"/>
                    <a:pt x="2918" y="318"/>
                  </a:cubicBezTo>
                  <a:lnTo>
                    <a:pt x="1672" y="14"/>
                  </a:lnTo>
                  <a:cubicBezTo>
                    <a:pt x="1640" y="5"/>
                    <a:pt x="1608" y="0"/>
                    <a:pt x="1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2">
              <a:extLst>
                <a:ext uri="{FF2B5EF4-FFF2-40B4-BE49-F238E27FC236}">
                  <a16:creationId xmlns:a16="http://schemas.microsoft.com/office/drawing/2014/main" id="{A3B3D6BC-8985-290B-973F-F674976F1FB7}"/>
                </a:ext>
              </a:extLst>
            </p:cNvPr>
            <p:cNvSpPr/>
            <p:nvPr/>
          </p:nvSpPr>
          <p:spPr>
            <a:xfrm>
              <a:off x="7025659" y="2742250"/>
              <a:ext cx="96886" cy="165140"/>
            </a:xfrm>
            <a:custGeom>
              <a:avLst/>
              <a:gdLst/>
              <a:ahLst/>
              <a:cxnLst/>
              <a:rect l="l" t="t" r="r" b="b"/>
              <a:pathLst>
                <a:path w="3526" h="6010" extrusionOk="0">
                  <a:moveTo>
                    <a:pt x="1763" y="234"/>
                  </a:moveTo>
                  <a:lnTo>
                    <a:pt x="2979" y="538"/>
                  </a:lnTo>
                  <a:cubicBezTo>
                    <a:pt x="3161" y="569"/>
                    <a:pt x="3252" y="751"/>
                    <a:pt x="3222" y="903"/>
                  </a:cubicBezTo>
                  <a:lnTo>
                    <a:pt x="2128" y="5493"/>
                  </a:lnTo>
                  <a:cubicBezTo>
                    <a:pt x="2075" y="5652"/>
                    <a:pt x="1952" y="5742"/>
                    <a:pt x="1801" y="5742"/>
                  </a:cubicBezTo>
                  <a:cubicBezTo>
                    <a:pt x="1778" y="5742"/>
                    <a:pt x="1756" y="5740"/>
                    <a:pt x="1733" y="5736"/>
                  </a:cubicBezTo>
                  <a:lnTo>
                    <a:pt x="486" y="5432"/>
                  </a:lnTo>
                  <a:cubicBezTo>
                    <a:pt x="426" y="5402"/>
                    <a:pt x="334" y="5371"/>
                    <a:pt x="304" y="5280"/>
                  </a:cubicBezTo>
                  <a:cubicBezTo>
                    <a:pt x="274" y="5219"/>
                    <a:pt x="243" y="5128"/>
                    <a:pt x="274" y="5067"/>
                  </a:cubicBezTo>
                  <a:lnTo>
                    <a:pt x="1368" y="478"/>
                  </a:lnTo>
                  <a:cubicBezTo>
                    <a:pt x="1398" y="326"/>
                    <a:pt x="1520" y="234"/>
                    <a:pt x="1672" y="234"/>
                  </a:cubicBezTo>
                  <a:close/>
                  <a:moveTo>
                    <a:pt x="1650" y="0"/>
                  </a:moveTo>
                  <a:cubicBezTo>
                    <a:pt x="1406" y="0"/>
                    <a:pt x="1201" y="187"/>
                    <a:pt x="1125" y="417"/>
                  </a:cubicBezTo>
                  <a:lnTo>
                    <a:pt x="30" y="5006"/>
                  </a:lnTo>
                  <a:cubicBezTo>
                    <a:pt x="0" y="5158"/>
                    <a:pt x="30" y="5310"/>
                    <a:pt x="91" y="5432"/>
                  </a:cubicBezTo>
                  <a:cubicBezTo>
                    <a:pt x="182" y="5554"/>
                    <a:pt x="304" y="5645"/>
                    <a:pt x="426" y="5706"/>
                  </a:cubicBezTo>
                  <a:lnTo>
                    <a:pt x="1672" y="5979"/>
                  </a:lnTo>
                  <a:lnTo>
                    <a:pt x="1793" y="5979"/>
                  </a:lnTo>
                  <a:lnTo>
                    <a:pt x="1793" y="6010"/>
                  </a:lnTo>
                  <a:cubicBezTo>
                    <a:pt x="2067" y="6010"/>
                    <a:pt x="2280" y="5827"/>
                    <a:pt x="2341" y="5584"/>
                  </a:cubicBezTo>
                  <a:lnTo>
                    <a:pt x="3465" y="994"/>
                  </a:lnTo>
                  <a:cubicBezTo>
                    <a:pt x="3526" y="690"/>
                    <a:pt x="3344" y="386"/>
                    <a:pt x="3040" y="326"/>
                  </a:cubicBezTo>
                  <a:lnTo>
                    <a:pt x="1793" y="22"/>
                  </a:lnTo>
                  <a:cubicBezTo>
                    <a:pt x="1745" y="7"/>
                    <a:pt x="1697" y="0"/>
                    <a:pt x="16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2">
              <a:extLst>
                <a:ext uri="{FF2B5EF4-FFF2-40B4-BE49-F238E27FC236}">
                  <a16:creationId xmlns:a16="http://schemas.microsoft.com/office/drawing/2014/main" id="{B5F4F4AD-5EE4-65E0-E241-E6ACD4B37810}"/>
                </a:ext>
              </a:extLst>
            </p:cNvPr>
            <p:cNvSpPr/>
            <p:nvPr/>
          </p:nvSpPr>
          <p:spPr>
            <a:xfrm>
              <a:off x="7004776" y="2732688"/>
              <a:ext cx="94385" cy="173163"/>
            </a:xfrm>
            <a:custGeom>
              <a:avLst/>
              <a:gdLst/>
              <a:ahLst/>
              <a:cxnLst/>
              <a:rect l="l" t="t" r="r" b="b"/>
              <a:pathLst>
                <a:path w="3435" h="6302" extrusionOk="0">
                  <a:moveTo>
                    <a:pt x="1750" y="0"/>
                  </a:moveTo>
                  <a:cubicBezTo>
                    <a:pt x="1534" y="0"/>
                    <a:pt x="1335" y="121"/>
                    <a:pt x="1307" y="339"/>
                  </a:cubicBezTo>
                  <a:lnTo>
                    <a:pt x="61" y="5446"/>
                  </a:lnTo>
                  <a:cubicBezTo>
                    <a:pt x="0" y="5689"/>
                    <a:pt x="152" y="5932"/>
                    <a:pt x="395" y="5993"/>
                  </a:cubicBezTo>
                  <a:lnTo>
                    <a:pt x="1611" y="6297"/>
                  </a:lnTo>
                  <a:cubicBezTo>
                    <a:pt x="1636" y="6300"/>
                    <a:pt x="1660" y="6301"/>
                    <a:pt x="1685" y="6301"/>
                  </a:cubicBezTo>
                  <a:cubicBezTo>
                    <a:pt x="1902" y="6301"/>
                    <a:pt x="2104" y="6181"/>
                    <a:pt x="2158" y="5962"/>
                  </a:cubicBezTo>
                  <a:lnTo>
                    <a:pt x="3374" y="856"/>
                  </a:lnTo>
                  <a:cubicBezTo>
                    <a:pt x="3435" y="613"/>
                    <a:pt x="3283" y="370"/>
                    <a:pt x="3040" y="309"/>
                  </a:cubicBezTo>
                  <a:lnTo>
                    <a:pt x="1824" y="5"/>
                  </a:lnTo>
                  <a:cubicBezTo>
                    <a:pt x="1799" y="2"/>
                    <a:pt x="1775" y="0"/>
                    <a:pt x="17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2">
              <a:extLst>
                <a:ext uri="{FF2B5EF4-FFF2-40B4-BE49-F238E27FC236}">
                  <a16:creationId xmlns:a16="http://schemas.microsoft.com/office/drawing/2014/main" id="{5E416FC9-2756-43B1-CDE1-95C8160F0232}"/>
                </a:ext>
              </a:extLst>
            </p:cNvPr>
            <p:cNvSpPr/>
            <p:nvPr/>
          </p:nvSpPr>
          <p:spPr>
            <a:xfrm>
              <a:off x="7001424" y="2729143"/>
              <a:ext cx="101090" cy="179923"/>
            </a:xfrm>
            <a:custGeom>
              <a:avLst/>
              <a:gdLst/>
              <a:ahLst/>
              <a:cxnLst/>
              <a:rect l="l" t="t" r="r" b="b"/>
              <a:pathLst>
                <a:path w="3679" h="6548" extrusionOk="0">
                  <a:moveTo>
                    <a:pt x="1916" y="255"/>
                  </a:moveTo>
                  <a:lnTo>
                    <a:pt x="3162" y="559"/>
                  </a:lnTo>
                  <a:cubicBezTo>
                    <a:pt x="3314" y="590"/>
                    <a:pt x="3435" y="772"/>
                    <a:pt x="3375" y="924"/>
                  </a:cubicBezTo>
                  <a:lnTo>
                    <a:pt x="2159" y="6061"/>
                  </a:lnTo>
                  <a:cubicBezTo>
                    <a:pt x="2109" y="6186"/>
                    <a:pt x="1998" y="6290"/>
                    <a:pt x="1859" y="6290"/>
                  </a:cubicBezTo>
                  <a:cubicBezTo>
                    <a:pt x="1828" y="6290"/>
                    <a:pt x="1796" y="6285"/>
                    <a:pt x="1764" y="6274"/>
                  </a:cubicBezTo>
                  <a:lnTo>
                    <a:pt x="548" y="6000"/>
                  </a:lnTo>
                  <a:cubicBezTo>
                    <a:pt x="365" y="5939"/>
                    <a:pt x="274" y="5787"/>
                    <a:pt x="305" y="5605"/>
                  </a:cubicBezTo>
                  <a:lnTo>
                    <a:pt x="1551" y="499"/>
                  </a:lnTo>
                  <a:cubicBezTo>
                    <a:pt x="1581" y="347"/>
                    <a:pt x="1703" y="255"/>
                    <a:pt x="1855" y="255"/>
                  </a:cubicBezTo>
                  <a:close/>
                  <a:moveTo>
                    <a:pt x="1859" y="1"/>
                  </a:moveTo>
                  <a:cubicBezTo>
                    <a:pt x="1598" y="1"/>
                    <a:pt x="1361" y="173"/>
                    <a:pt x="1308" y="438"/>
                  </a:cubicBezTo>
                  <a:lnTo>
                    <a:pt x="61" y="5544"/>
                  </a:lnTo>
                  <a:cubicBezTo>
                    <a:pt x="1" y="5848"/>
                    <a:pt x="183" y="6152"/>
                    <a:pt x="487" y="6243"/>
                  </a:cubicBezTo>
                  <a:lnTo>
                    <a:pt x="1703" y="6517"/>
                  </a:lnTo>
                  <a:cubicBezTo>
                    <a:pt x="1764" y="6547"/>
                    <a:pt x="1794" y="6547"/>
                    <a:pt x="1855" y="6547"/>
                  </a:cubicBezTo>
                  <a:cubicBezTo>
                    <a:pt x="1946" y="6547"/>
                    <a:pt x="2037" y="6517"/>
                    <a:pt x="2128" y="6456"/>
                  </a:cubicBezTo>
                  <a:cubicBezTo>
                    <a:pt x="2250" y="6395"/>
                    <a:pt x="2341" y="6243"/>
                    <a:pt x="2371" y="6122"/>
                  </a:cubicBezTo>
                  <a:lnTo>
                    <a:pt x="3618" y="985"/>
                  </a:lnTo>
                  <a:cubicBezTo>
                    <a:pt x="3678" y="711"/>
                    <a:pt x="3496" y="407"/>
                    <a:pt x="3192" y="316"/>
                  </a:cubicBezTo>
                  <a:lnTo>
                    <a:pt x="1976" y="12"/>
                  </a:lnTo>
                  <a:cubicBezTo>
                    <a:pt x="1937" y="4"/>
                    <a:pt x="1898" y="1"/>
                    <a:pt x="18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2">
              <a:extLst>
                <a:ext uri="{FF2B5EF4-FFF2-40B4-BE49-F238E27FC236}">
                  <a16:creationId xmlns:a16="http://schemas.microsoft.com/office/drawing/2014/main" id="{19B846BE-10A1-E5CC-EF90-F7EDD98A45E3}"/>
                </a:ext>
              </a:extLst>
            </p:cNvPr>
            <p:cNvSpPr/>
            <p:nvPr/>
          </p:nvSpPr>
          <p:spPr>
            <a:xfrm>
              <a:off x="7113339" y="2765249"/>
              <a:ext cx="90236" cy="158380"/>
            </a:xfrm>
            <a:custGeom>
              <a:avLst/>
              <a:gdLst/>
              <a:ahLst/>
              <a:cxnLst/>
              <a:rect l="l" t="t" r="r" b="b"/>
              <a:pathLst>
                <a:path w="3284" h="5764" extrusionOk="0">
                  <a:moveTo>
                    <a:pt x="1600" y="1"/>
                  </a:moveTo>
                  <a:cubicBezTo>
                    <a:pt x="1388" y="1"/>
                    <a:pt x="1210" y="121"/>
                    <a:pt x="1156" y="340"/>
                  </a:cubicBezTo>
                  <a:lnTo>
                    <a:pt x="61" y="4929"/>
                  </a:lnTo>
                  <a:cubicBezTo>
                    <a:pt x="1" y="5173"/>
                    <a:pt x="122" y="5385"/>
                    <a:pt x="365" y="5446"/>
                  </a:cubicBezTo>
                  <a:lnTo>
                    <a:pt x="1612" y="5750"/>
                  </a:lnTo>
                  <a:cubicBezTo>
                    <a:pt x="1643" y="5759"/>
                    <a:pt x="1676" y="5763"/>
                    <a:pt x="1708" y="5763"/>
                  </a:cubicBezTo>
                  <a:cubicBezTo>
                    <a:pt x="1893" y="5763"/>
                    <a:pt x="2077" y="5623"/>
                    <a:pt x="2128" y="5416"/>
                  </a:cubicBezTo>
                  <a:lnTo>
                    <a:pt x="3223" y="856"/>
                  </a:lnTo>
                  <a:cubicBezTo>
                    <a:pt x="3283" y="613"/>
                    <a:pt x="3131" y="370"/>
                    <a:pt x="2919" y="309"/>
                  </a:cubicBezTo>
                  <a:lnTo>
                    <a:pt x="1672" y="5"/>
                  </a:lnTo>
                  <a:cubicBezTo>
                    <a:pt x="1648" y="2"/>
                    <a:pt x="1624" y="1"/>
                    <a:pt x="16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2">
              <a:extLst>
                <a:ext uri="{FF2B5EF4-FFF2-40B4-BE49-F238E27FC236}">
                  <a16:creationId xmlns:a16="http://schemas.microsoft.com/office/drawing/2014/main" id="{938D430C-1F76-3E0A-C313-B6D6AFB24761}"/>
                </a:ext>
              </a:extLst>
            </p:cNvPr>
            <p:cNvSpPr/>
            <p:nvPr/>
          </p:nvSpPr>
          <p:spPr>
            <a:xfrm>
              <a:off x="7110839" y="2762556"/>
              <a:ext cx="96913" cy="164892"/>
            </a:xfrm>
            <a:custGeom>
              <a:avLst/>
              <a:gdLst/>
              <a:ahLst/>
              <a:cxnLst/>
              <a:rect l="l" t="t" r="r" b="b"/>
              <a:pathLst>
                <a:path w="3527" h="6001" extrusionOk="0">
                  <a:moveTo>
                    <a:pt x="1701" y="242"/>
                  </a:moveTo>
                  <a:cubicBezTo>
                    <a:pt x="1719" y="242"/>
                    <a:pt x="1733" y="255"/>
                    <a:pt x="1733" y="255"/>
                  </a:cubicBezTo>
                  <a:lnTo>
                    <a:pt x="2979" y="559"/>
                  </a:lnTo>
                  <a:cubicBezTo>
                    <a:pt x="3162" y="590"/>
                    <a:pt x="3253" y="742"/>
                    <a:pt x="3222" y="924"/>
                  </a:cubicBezTo>
                  <a:lnTo>
                    <a:pt x="2098" y="5514"/>
                  </a:lnTo>
                  <a:cubicBezTo>
                    <a:pt x="2098" y="5574"/>
                    <a:pt x="2037" y="5666"/>
                    <a:pt x="1976" y="5696"/>
                  </a:cubicBezTo>
                  <a:cubicBezTo>
                    <a:pt x="1885" y="5757"/>
                    <a:pt x="1824" y="5757"/>
                    <a:pt x="1733" y="5757"/>
                  </a:cubicBezTo>
                  <a:lnTo>
                    <a:pt x="487" y="5453"/>
                  </a:lnTo>
                  <a:cubicBezTo>
                    <a:pt x="426" y="5423"/>
                    <a:pt x="335" y="5362"/>
                    <a:pt x="304" y="5301"/>
                  </a:cubicBezTo>
                  <a:cubicBezTo>
                    <a:pt x="274" y="5240"/>
                    <a:pt x="244" y="5149"/>
                    <a:pt x="274" y="5058"/>
                  </a:cubicBezTo>
                  <a:lnTo>
                    <a:pt x="1368" y="498"/>
                  </a:lnTo>
                  <a:cubicBezTo>
                    <a:pt x="1395" y="362"/>
                    <a:pt x="1496" y="251"/>
                    <a:pt x="1626" y="251"/>
                  </a:cubicBezTo>
                  <a:cubicBezTo>
                    <a:pt x="1641" y="251"/>
                    <a:pt x="1656" y="252"/>
                    <a:pt x="1672" y="255"/>
                  </a:cubicBezTo>
                  <a:cubicBezTo>
                    <a:pt x="1682" y="245"/>
                    <a:pt x="1692" y="242"/>
                    <a:pt x="1701" y="242"/>
                  </a:cubicBezTo>
                  <a:close/>
                  <a:moveTo>
                    <a:pt x="1678" y="0"/>
                  </a:moveTo>
                  <a:cubicBezTo>
                    <a:pt x="1422" y="0"/>
                    <a:pt x="1204" y="173"/>
                    <a:pt x="1125" y="438"/>
                  </a:cubicBezTo>
                  <a:lnTo>
                    <a:pt x="31" y="5027"/>
                  </a:lnTo>
                  <a:cubicBezTo>
                    <a:pt x="0" y="5179"/>
                    <a:pt x="0" y="5331"/>
                    <a:pt x="92" y="5453"/>
                  </a:cubicBezTo>
                  <a:cubicBezTo>
                    <a:pt x="183" y="5574"/>
                    <a:pt x="304" y="5666"/>
                    <a:pt x="426" y="5696"/>
                  </a:cubicBezTo>
                  <a:lnTo>
                    <a:pt x="1672" y="6000"/>
                  </a:lnTo>
                  <a:lnTo>
                    <a:pt x="1794" y="6000"/>
                  </a:lnTo>
                  <a:cubicBezTo>
                    <a:pt x="1915" y="6000"/>
                    <a:pt x="2007" y="5970"/>
                    <a:pt x="2098" y="5909"/>
                  </a:cubicBezTo>
                  <a:cubicBezTo>
                    <a:pt x="2219" y="5848"/>
                    <a:pt x="2311" y="5696"/>
                    <a:pt x="2371" y="5574"/>
                  </a:cubicBezTo>
                  <a:lnTo>
                    <a:pt x="3466" y="985"/>
                  </a:lnTo>
                  <a:cubicBezTo>
                    <a:pt x="3526" y="711"/>
                    <a:pt x="3344" y="407"/>
                    <a:pt x="3040" y="316"/>
                  </a:cubicBezTo>
                  <a:lnTo>
                    <a:pt x="1794" y="12"/>
                  </a:lnTo>
                  <a:cubicBezTo>
                    <a:pt x="1755" y="4"/>
                    <a:pt x="1716" y="0"/>
                    <a:pt x="16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2">
              <a:extLst>
                <a:ext uri="{FF2B5EF4-FFF2-40B4-BE49-F238E27FC236}">
                  <a16:creationId xmlns:a16="http://schemas.microsoft.com/office/drawing/2014/main" id="{601B33B1-FDFC-3DA2-86B1-9BA41BBC2EAB}"/>
                </a:ext>
              </a:extLst>
            </p:cNvPr>
            <p:cNvSpPr/>
            <p:nvPr/>
          </p:nvSpPr>
          <p:spPr>
            <a:xfrm>
              <a:off x="7089956" y="2753324"/>
              <a:ext cx="94413" cy="172806"/>
            </a:xfrm>
            <a:custGeom>
              <a:avLst/>
              <a:gdLst/>
              <a:ahLst/>
              <a:cxnLst/>
              <a:rect l="l" t="t" r="r" b="b"/>
              <a:pathLst>
                <a:path w="3436" h="6289" extrusionOk="0">
                  <a:moveTo>
                    <a:pt x="1716" y="0"/>
                  </a:moveTo>
                  <a:cubicBezTo>
                    <a:pt x="1513" y="0"/>
                    <a:pt x="1329" y="141"/>
                    <a:pt x="1277" y="348"/>
                  </a:cubicBezTo>
                  <a:lnTo>
                    <a:pt x="61" y="5455"/>
                  </a:lnTo>
                  <a:cubicBezTo>
                    <a:pt x="1" y="5698"/>
                    <a:pt x="153" y="5910"/>
                    <a:pt x="396" y="5971"/>
                  </a:cubicBezTo>
                  <a:lnTo>
                    <a:pt x="1612" y="6275"/>
                  </a:lnTo>
                  <a:cubicBezTo>
                    <a:pt x="1648" y="6284"/>
                    <a:pt x="1684" y="6289"/>
                    <a:pt x="1720" y="6289"/>
                  </a:cubicBezTo>
                  <a:cubicBezTo>
                    <a:pt x="1923" y="6289"/>
                    <a:pt x="2102" y="6148"/>
                    <a:pt x="2128" y="5941"/>
                  </a:cubicBezTo>
                  <a:lnTo>
                    <a:pt x="3374" y="834"/>
                  </a:lnTo>
                  <a:cubicBezTo>
                    <a:pt x="3435" y="591"/>
                    <a:pt x="3283" y="378"/>
                    <a:pt x="3040" y="318"/>
                  </a:cubicBezTo>
                  <a:lnTo>
                    <a:pt x="1824" y="14"/>
                  </a:lnTo>
                  <a:cubicBezTo>
                    <a:pt x="1788" y="5"/>
                    <a:pt x="1752" y="0"/>
                    <a:pt x="17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2">
              <a:extLst>
                <a:ext uri="{FF2B5EF4-FFF2-40B4-BE49-F238E27FC236}">
                  <a16:creationId xmlns:a16="http://schemas.microsoft.com/office/drawing/2014/main" id="{26C10F38-A66D-7315-4A8D-2B79E57C520E}"/>
                </a:ext>
              </a:extLst>
            </p:cNvPr>
            <p:cNvSpPr/>
            <p:nvPr/>
          </p:nvSpPr>
          <p:spPr>
            <a:xfrm>
              <a:off x="7087456" y="2750026"/>
              <a:ext cx="100238" cy="179703"/>
            </a:xfrm>
            <a:custGeom>
              <a:avLst/>
              <a:gdLst/>
              <a:ahLst/>
              <a:cxnLst/>
              <a:rect l="l" t="t" r="r" b="b"/>
              <a:pathLst>
                <a:path w="3648" h="6540" extrusionOk="0">
                  <a:moveTo>
                    <a:pt x="1824" y="225"/>
                  </a:moveTo>
                  <a:lnTo>
                    <a:pt x="1885" y="255"/>
                  </a:lnTo>
                  <a:lnTo>
                    <a:pt x="3131" y="529"/>
                  </a:lnTo>
                  <a:cubicBezTo>
                    <a:pt x="3283" y="590"/>
                    <a:pt x="3374" y="742"/>
                    <a:pt x="3344" y="924"/>
                  </a:cubicBezTo>
                  <a:lnTo>
                    <a:pt x="2128" y="6030"/>
                  </a:lnTo>
                  <a:cubicBezTo>
                    <a:pt x="2098" y="6122"/>
                    <a:pt x="2037" y="6182"/>
                    <a:pt x="1976" y="6243"/>
                  </a:cubicBezTo>
                  <a:cubicBezTo>
                    <a:pt x="1933" y="6265"/>
                    <a:pt x="1875" y="6286"/>
                    <a:pt x="1812" y="6286"/>
                  </a:cubicBezTo>
                  <a:cubicBezTo>
                    <a:pt x="1786" y="6286"/>
                    <a:pt x="1760" y="6283"/>
                    <a:pt x="1733" y="6274"/>
                  </a:cubicBezTo>
                  <a:lnTo>
                    <a:pt x="517" y="5970"/>
                  </a:lnTo>
                  <a:cubicBezTo>
                    <a:pt x="426" y="5970"/>
                    <a:pt x="365" y="5909"/>
                    <a:pt x="304" y="5848"/>
                  </a:cubicBezTo>
                  <a:cubicBezTo>
                    <a:pt x="274" y="5757"/>
                    <a:pt x="244" y="5666"/>
                    <a:pt x="274" y="5605"/>
                  </a:cubicBezTo>
                  <a:lnTo>
                    <a:pt x="1520" y="468"/>
                  </a:lnTo>
                  <a:cubicBezTo>
                    <a:pt x="1551" y="347"/>
                    <a:pt x="1672" y="255"/>
                    <a:pt x="1824" y="225"/>
                  </a:cubicBezTo>
                  <a:close/>
                  <a:moveTo>
                    <a:pt x="1828" y="1"/>
                  </a:moveTo>
                  <a:cubicBezTo>
                    <a:pt x="1567" y="1"/>
                    <a:pt x="1330" y="173"/>
                    <a:pt x="1277" y="438"/>
                  </a:cubicBezTo>
                  <a:lnTo>
                    <a:pt x="31" y="5544"/>
                  </a:lnTo>
                  <a:cubicBezTo>
                    <a:pt x="0" y="5696"/>
                    <a:pt x="31" y="5848"/>
                    <a:pt x="92" y="5970"/>
                  </a:cubicBezTo>
                  <a:cubicBezTo>
                    <a:pt x="183" y="6122"/>
                    <a:pt x="304" y="6213"/>
                    <a:pt x="456" y="6243"/>
                  </a:cubicBezTo>
                  <a:lnTo>
                    <a:pt x="1672" y="6517"/>
                  </a:lnTo>
                  <a:cubicBezTo>
                    <a:pt x="1703" y="6532"/>
                    <a:pt x="1725" y="6540"/>
                    <a:pt x="1748" y="6540"/>
                  </a:cubicBezTo>
                  <a:cubicBezTo>
                    <a:pt x="1771" y="6540"/>
                    <a:pt x="1794" y="6532"/>
                    <a:pt x="1824" y="6517"/>
                  </a:cubicBezTo>
                  <a:cubicBezTo>
                    <a:pt x="1849" y="6525"/>
                    <a:pt x="1873" y="6529"/>
                    <a:pt x="1897" y="6529"/>
                  </a:cubicBezTo>
                  <a:cubicBezTo>
                    <a:pt x="1964" y="6529"/>
                    <a:pt x="2031" y="6501"/>
                    <a:pt x="2098" y="6456"/>
                  </a:cubicBezTo>
                  <a:cubicBezTo>
                    <a:pt x="2219" y="6395"/>
                    <a:pt x="2310" y="6274"/>
                    <a:pt x="2371" y="6122"/>
                  </a:cubicBezTo>
                  <a:lnTo>
                    <a:pt x="3587" y="985"/>
                  </a:lnTo>
                  <a:cubicBezTo>
                    <a:pt x="3648" y="711"/>
                    <a:pt x="3465" y="407"/>
                    <a:pt x="3162" y="316"/>
                  </a:cubicBezTo>
                  <a:lnTo>
                    <a:pt x="1946" y="12"/>
                  </a:lnTo>
                  <a:cubicBezTo>
                    <a:pt x="1906" y="4"/>
                    <a:pt x="1867" y="1"/>
                    <a:pt x="18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2">
              <a:extLst>
                <a:ext uri="{FF2B5EF4-FFF2-40B4-BE49-F238E27FC236}">
                  <a16:creationId xmlns:a16="http://schemas.microsoft.com/office/drawing/2014/main" id="{9C6296BD-CDC8-4632-EE99-2E3E9EE52D3A}"/>
                </a:ext>
              </a:extLst>
            </p:cNvPr>
            <p:cNvSpPr/>
            <p:nvPr/>
          </p:nvSpPr>
          <p:spPr>
            <a:xfrm>
              <a:off x="7198520" y="2785884"/>
              <a:ext cx="90236" cy="158628"/>
            </a:xfrm>
            <a:custGeom>
              <a:avLst/>
              <a:gdLst/>
              <a:ahLst/>
              <a:cxnLst/>
              <a:rect l="l" t="t" r="r" b="b"/>
              <a:pathLst>
                <a:path w="3284" h="5773" extrusionOk="0">
                  <a:moveTo>
                    <a:pt x="1576" y="1"/>
                  </a:moveTo>
                  <a:cubicBezTo>
                    <a:pt x="1391" y="1"/>
                    <a:pt x="1208" y="142"/>
                    <a:pt x="1156" y="349"/>
                  </a:cubicBezTo>
                  <a:lnTo>
                    <a:pt x="62" y="4938"/>
                  </a:lnTo>
                  <a:cubicBezTo>
                    <a:pt x="1" y="5151"/>
                    <a:pt x="153" y="5394"/>
                    <a:pt x="366" y="5455"/>
                  </a:cubicBezTo>
                  <a:lnTo>
                    <a:pt x="1612" y="5759"/>
                  </a:lnTo>
                  <a:cubicBezTo>
                    <a:pt x="1648" y="5768"/>
                    <a:pt x="1684" y="5772"/>
                    <a:pt x="1718" y="5772"/>
                  </a:cubicBezTo>
                  <a:cubicBezTo>
                    <a:pt x="1915" y="5772"/>
                    <a:pt x="2077" y="5631"/>
                    <a:pt x="2129" y="5425"/>
                  </a:cubicBezTo>
                  <a:lnTo>
                    <a:pt x="3223" y="865"/>
                  </a:lnTo>
                  <a:cubicBezTo>
                    <a:pt x="3284" y="622"/>
                    <a:pt x="3162" y="379"/>
                    <a:pt x="2919" y="318"/>
                  </a:cubicBezTo>
                  <a:lnTo>
                    <a:pt x="1673" y="14"/>
                  </a:lnTo>
                  <a:cubicBezTo>
                    <a:pt x="1641" y="5"/>
                    <a:pt x="1609" y="1"/>
                    <a:pt x="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2">
              <a:extLst>
                <a:ext uri="{FF2B5EF4-FFF2-40B4-BE49-F238E27FC236}">
                  <a16:creationId xmlns:a16="http://schemas.microsoft.com/office/drawing/2014/main" id="{2E640EEF-0356-B691-7A90-D8195EA1ED10}"/>
                </a:ext>
              </a:extLst>
            </p:cNvPr>
            <p:cNvSpPr/>
            <p:nvPr/>
          </p:nvSpPr>
          <p:spPr>
            <a:xfrm>
              <a:off x="7194371" y="2783109"/>
              <a:ext cx="97737" cy="165002"/>
            </a:xfrm>
            <a:custGeom>
              <a:avLst/>
              <a:gdLst/>
              <a:ahLst/>
              <a:cxnLst/>
              <a:rect l="l" t="t" r="r" b="b"/>
              <a:pathLst>
                <a:path w="3557" h="6005" extrusionOk="0">
                  <a:moveTo>
                    <a:pt x="1793" y="237"/>
                  </a:moveTo>
                  <a:lnTo>
                    <a:pt x="3040" y="541"/>
                  </a:lnTo>
                  <a:cubicBezTo>
                    <a:pt x="3192" y="571"/>
                    <a:pt x="3313" y="753"/>
                    <a:pt x="3283" y="905"/>
                  </a:cubicBezTo>
                  <a:lnTo>
                    <a:pt x="2158" y="5495"/>
                  </a:lnTo>
                  <a:cubicBezTo>
                    <a:pt x="2158" y="5586"/>
                    <a:pt x="2097" y="5647"/>
                    <a:pt x="2037" y="5708"/>
                  </a:cubicBezTo>
                  <a:cubicBezTo>
                    <a:pt x="1972" y="5729"/>
                    <a:pt x="1923" y="5751"/>
                    <a:pt x="1867" y="5751"/>
                  </a:cubicBezTo>
                  <a:cubicBezTo>
                    <a:pt x="1844" y="5751"/>
                    <a:pt x="1820" y="5747"/>
                    <a:pt x="1793" y="5738"/>
                  </a:cubicBezTo>
                  <a:lnTo>
                    <a:pt x="547" y="5434"/>
                  </a:lnTo>
                  <a:cubicBezTo>
                    <a:pt x="395" y="5404"/>
                    <a:pt x="274" y="5222"/>
                    <a:pt x="334" y="5070"/>
                  </a:cubicBezTo>
                  <a:lnTo>
                    <a:pt x="1429" y="480"/>
                  </a:lnTo>
                  <a:cubicBezTo>
                    <a:pt x="1459" y="328"/>
                    <a:pt x="1581" y="237"/>
                    <a:pt x="1733" y="237"/>
                  </a:cubicBezTo>
                  <a:close/>
                  <a:moveTo>
                    <a:pt x="1696" y="0"/>
                  </a:moveTo>
                  <a:cubicBezTo>
                    <a:pt x="1451" y="0"/>
                    <a:pt x="1236" y="168"/>
                    <a:pt x="1185" y="419"/>
                  </a:cubicBezTo>
                  <a:lnTo>
                    <a:pt x="91" y="5009"/>
                  </a:lnTo>
                  <a:cubicBezTo>
                    <a:pt x="0" y="5313"/>
                    <a:pt x="182" y="5617"/>
                    <a:pt x="486" y="5708"/>
                  </a:cubicBezTo>
                  <a:lnTo>
                    <a:pt x="1733" y="5982"/>
                  </a:lnTo>
                  <a:cubicBezTo>
                    <a:pt x="1748" y="5997"/>
                    <a:pt x="1771" y="6004"/>
                    <a:pt x="1793" y="6004"/>
                  </a:cubicBezTo>
                  <a:cubicBezTo>
                    <a:pt x="1816" y="6004"/>
                    <a:pt x="1839" y="5997"/>
                    <a:pt x="1854" y="5982"/>
                  </a:cubicBezTo>
                  <a:cubicBezTo>
                    <a:pt x="1945" y="5982"/>
                    <a:pt x="2067" y="5951"/>
                    <a:pt x="2128" y="5921"/>
                  </a:cubicBezTo>
                  <a:cubicBezTo>
                    <a:pt x="2280" y="5830"/>
                    <a:pt x="2371" y="5708"/>
                    <a:pt x="2401" y="5556"/>
                  </a:cubicBezTo>
                  <a:lnTo>
                    <a:pt x="3496" y="966"/>
                  </a:lnTo>
                  <a:cubicBezTo>
                    <a:pt x="3556" y="693"/>
                    <a:pt x="3374" y="389"/>
                    <a:pt x="3100" y="298"/>
                  </a:cubicBezTo>
                  <a:lnTo>
                    <a:pt x="1854" y="24"/>
                  </a:lnTo>
                  <a:cubicBezTo>
                    <a:pt x="1801" y="8"/>
                    <a:pt x="1748" y="0"/>
                    <a:pt x="16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2">
              <a:extLst>
                <a:ext uri="{FF2B5EF4-FFF2-40B4-BE49-F238E27FC236}">
                  <a16:creationId xmlns:a16="http://schemas.microsoft.com/office/drawing/2014/main" id="{73E53116-3DC2-AA4A-BB1B-9B78AD6DB09E}"/>
                </a:ext>
              </a:extLst>
            </p:cNvPr>
            <p:cNvSpPr/>
            <p:nvPr/>
          </p:nvSpPr>
          <p:spPr>
            <a:xfrm>
              <a:off x="7175136" y="2773602"/>
              <a:ext cx="94413" cy="173163"/>
            </a:xfrm>
            <a:custGeom>
              <a:avLst/>
              <a:gdLst/>
              <a:ahLst/>
              <a:cxnLst/>
              <a:rect l="l" t="t" r="r" b="b"/>
              <a:pathLst>
                <a:path w="3436" h="6302" extrusionOk="0">
                  <a:moveTo>
                    <a:pt x="1751" y="1"/>
                  </a:moveTo>
                  <a:cubicBezTo>
                    <a:pt x="1535" y="1"/>
                    <a:pt x="1335" y="121"/>
                    <a:pt x="1308" y="340"/>
                  </a:cubicBezTo>
                  <a:lnTo>
                    <a:pt x="62" y="5446"/>
                  </a:lnTo>
                  <a:cubicBezTo>
                    <a:pt x="1" y="5689"/>
                    <a:pt x="153" y="5932"/>
                    <a:pt x="396" y="5993"/>
                  </a:cubicBezTo>
                  <a:lnTo>
                    <a:pt x="1612" y="6297"/>
                  </a:lnTo>
                  <a:cubicBezTo>
                    <a:pt x="1636" y="6300"/>
                    <a:pt x="1661" y="6302"/>
                    <a:pt x="1685" y="6302"/>
                  </a:cubicBezTo>
                  <a:cubicBezTo>
                    <a:pt x="1902" y="6302"/>
                    <a:pt x="2104" y="6181"/>
                    <a:pt x="2159" y="5963"/>
                  </a:cubicBezTo>
                  <a:lnTo>
                    <a:pt x="3375" y="856"/>
                  </a:lnTo>
                  <a:cubicBezTo>
                    <a:pt x="3436" y="613"/>
                    <a:pt x="3284" y="370"/>
                    <a:pt x="3040" y="309"/>
                  </a:cubicBezTo>
                  <a:lnTo>
                    <a:pt x="1825" y="5"/>
                  </a:lnTo>
                  <a:cubicBezTo>
                    <a:pt x="1800" y="2"/>
                    <a:pt x="1776" y="1"/>
                    <a:pt x="17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2">
              <a:extLst>
                <a:ext uri="{FF2B5EF4-FFF2-40B4-BE49-F238E27FC236}">
                  <a16:creationId xmlns:a16="http://schemas.microsoft.com/office/drawing/2014/main" id="{8E5FF617-2158-B86E-CCCD-21B7F0767DD9}"/>
                </a:ext>
              </a:extLst>
            </p:cNvPr>
            <p:cNvSpPr/>
            <p:nvPr/>
          </p:nvSpPr>
          <p:spPr>
            <a:xfrm>
              <a:off x="7172636" y="2770085"/>
              <a:ext cx="100265" cy="179895"/>
            </a:xfrm>
            <a:custGeom>
              <a:avLst/>
              <a:gdLst/>
              <a:ahLst/>
              <a:cxnLst/>
              <a:rect l="l" t="t" r="r" b="b"/>
              <a:pathLst>
                <a:path w="3649" h="6547" extrusionOk="0">
                  <a:moveTo>
                    <a:pt x="1885" y="255"/>
                  </a:moveTo>
                  <a:lnTo>
                    <a:pt x="3131" y="559"/>
                  </a:lnTo>
                  <a:cubicBezTo>
                    <a:pt x="3283" y="589"/>
                    <a:pt x="3375" y="772"/>
                    <a:pt x="3344" y="954"/>
                  </a:cubicBezTo>
                  <a:lnTo>
                    <a:pt x="2128" y="6060"/>
                  </a:lnTo>
                  <a:cubicBezTo>
                    <a:pt x="2098" y="6152"/>
                    <a:pt x="2037" y="6212"/>
                    <a:pt x="1976" y="6243"/>
                  </a:cubicBezTo>
                  <a:cubicBezTo>
                    <a:pt x="1916" y="6304"/>
                    <a:pt x="1824" y="6304"/>
                    <a:pt x="1733" y="6304"/>
                  </a:cubicBezTo>
                  <a:lnTo>
                    <a:pt x="517" y="6000"/>
                  </a:lnTo>
                  <a:cubicBezTo>
                    <a:pt x="426" y="5969"/>
                    <a:pt x="365" y="5939"/>
                    <a:pt x="305" y="5848"/>
                  </a:cubicBezTo>
                  <a:cubicBezTo>
                    <a:pt x="274" y="5787"/>
                    <a:pt x="244" y="5696"/>
                    <a:pt x="274" y="5604"/>
                  </a:cubicBezTo>
                  <a:lnTo>
                    <a:pt x="1521" y="498"/>
                  </a:lnTo>
                  <a:cubicBezTo>
                    <a:pt x="1551" y="346"/>
                    <a:pt x="1672" y="255"/>
                    <a:pt x="1824" y="255"/>
                  </a:cubicBezTo>
                  <a:close/>
                  <a:moveTo>
                    <a:pt x="1798" y="0"/>
                  </a:moveTo>
                  <a:cubicBezTo>
                    <a:pt x="1537" y="0"/>
                    <a:pt x="1300" y="173"/>
                    <a:pt x="1247" y="437"/>
                  </a:cubicBezTo>
                  <a:lnTo>
                    <a:pt x="31" y="5574"/>
                  </a:lnTo>
                  <a:cubicBezTo>
                    <a:pt x="1" y="5726"/>
                    <a:pt x="31" y="5878"/>
                    <a:pt x="92" y="6000"/>
                  </a:cubicBezTo>
                  <a:cubicBezTo>
                    <a:pt x="183" y="6121"/>
                    <a:pt x="305" y="6212"/>
                    <a:pt x="457" y="6243"/>
                  </a:cubicBezTo>
                  <a:lnTo>
                    <a:pt x="1672" y="6547"/>
                  </a:lnTo>
                  <a:lnTo>
                    <a:pt x="1824" y="6547"/>
                  </a:lnTo>
                  <a:cubicBezTo>
                    <a:pt x="1916" y="6547"/>
                    <a:pt x="2007" y="6516"/>
                    <a:pt x="2098" y="6456"/>
                  </a:cubicBezTo>
                  <a:cubicBezTo>
                    <a:pt x="2220" y="6395"/>
                    <a:pt x="2311" y="6273"/>
                    <a:pt x="2341" y="6121"/>
                  </a:cubicBezTo>
                  <a:lnTo>
                    <a:pt x="3557" y="1015"/>
                  </a:lnTo>
                  <a:cubicBezTo>
                    <a:pt x="3648" y="711"/>
                    <a:pt x="3466" y="407"/>
                    <a:pt x="3162" y="316"/>
                  </a:cubicBezTo>
                  <a:lnTo>
                    <a:pt x="1916" y="12"/>
                  </a:lnTo>
                  <a:cubicBezTo>
                    <a:pt x="1876" y="4"/>
                    <a:pt x="1837" y="0"/>
                    <a:pt x="17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2">
              <a:extLst>
                <a:ext uri="{FF2B5EF4-FFF2-40B4-BE49-F238E27FC236}">
                  <a16:creationId xmlns:a16="http://schemas.microsoft.com/office/drawing/2014/main" id="{12F17AAB-9257-6FAA-06B3-44814BDF2A0C}"/>
                </a:ext>
              </a:extLst>
            </p:cNvPr>
            <p:cNvSpPr/>
            <p:nvPr/>
          </p:nvSpPr>
          <p:spPr>
            <a:xfrm>
              <a:off x="7283727" y="2807015"/>
              <a:ext cx="90236" cy="158380"/>
            </a:xfrm>
            <a:custGeom>
              <a:avLst/>
              <a:gdLst/>
              <a:ahLst/>
              <a:cxnLst/>
              <a:rect l="l" t="t" r="r" b="b"/>
              <a:pathLst>
                <a:path w="3284" h="5764" extrusionOk="0">
                  <a:moveTo>
                    <a:pt x="1607" y="0"/>
                  </a:moveTo>
                  <a:cubicBezTo>
                    <a:pt x="1412" y="0"/>
                    <a:pt x="1210" y="121"/>
                    <a:pt x="1155" y="339"/>
                  </a:cubicBezTo>
                  <a:lnTo>
                    <a:pt x="61" y="4899"/>
                  </a:lnTo>
                  <a:cubicBezTo>
                    <a:pt x="0" y="5142"/>
                    <a:pt x="122" y="5385"/>
                    <a:pt x="365" y="5446"/>
                  </a:cubicBezTo>
                  <a:lnTo>
                    <a:pt x="1611" y="5750"/>
                  </a:lnTo>
                  <a:cubicBezTo>
                    <a:pt x="1648" y="5759"/>
                    <a:pt x="1684" y="5763"/>
                    <a:pt x="1720" y="5763"/>
                  </a:cubicBezTo>
                  <a:cubicBezTo>
                    <a:pt x="1923" y="5763"/>
                    <a:pt x="2107" y="5622"/>
                    <a:pt x="2158" y="5415"/>
                  </a:cubicBezTo>
                  <a:lnTo>
                    <a:pt x="3253" y="826"/>
                  </a:lnTo>
                  <a:cubicBezTo>
                    <a:pt x="3283" y="613"/>
                    <a:pt x="3162" y="370"/>
                    <a:pt x="2918" y="309"/>
                  </a:cubicBezTo>
                  <a:lnTo>
                    <a:pt x="1672" y="5"/>
                  </a:lnTo>
                  <a:cubicBezTo>
                    <a:pt x="1651" y="2"/>
                    <a:pt x="1629" y="0"/>
                    <a:pt x="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2">
              <a:extLst>
                <a:ext uri="{FF2B5EF4-FFF2-40B4-BE49-F238E27FC236}">
                  <a16:creationId xmlns:a16="http://schemas.microsoft.com/office/drawing/2014/main" id="{F725A084-0DFC-8471-3B4F-291C97B2EC37}"/>
                </a:ext>
              </a:extLst>
            </p:cNvPr>
            <p:cNvSpPr/>
            <p:nvPr/>
          </p:nvSpPr>
          <p:spPr>
            <a:xfrm>
              <a:off x="7281227" y="2803470"/>
              <a:ext cx="96913" cy="164892"/>
            </a:xfrm>
            <a:custGeom>
              <a:avLst/>
              <a:gdLst/>
              <a:ahLst/>
              <a:cxnLst/>
              <a:rect l="l" t="t" r="r" b="b"/>
              <a:pathLst>
                <a:path w="3527" h="6001" extrusionOk="0">
                  <a:moveTo>
                    <a:pt x="1733" y="256"/>
                  </a:moveTo>
                  <a:lnTo>
                    <a:pt x="2979" y="560"/>
                  </a:lnTo>
                  <a:cubicBezTo>
                    <a:pt x="3161" y="590"/>
                    <a:pt x="3253" y="772"/>
                    <a:pt x="3222" y="924"/>
                  </a:cubicBezTo>
                  <a:lnTo>
                    <a:pt x="2097" y="5514"/>
                  </a:lnTo>
                  <a:cubicBezTo>
                    <a:pt x="2097" y="5605"/>
                    <a:pt x="2037" y="5666"/>
                    <a:pt x="1976" y="5696"/>
                  </a:cubicBezTo>
                  <a:cubicBezTo>
                    <a:pt x="1885" y="5757"/>
                    <a:pt x="1824" y="5757"/>
                    <a:pt x="1733" y="5757"/>
                  </a:cubicBezTo>
                  <a:lnTo>
                    <a:pt x="486" y="5453"/>
                  </a:lnTo>
                  <a:cubicBezTo>
                    <a:pt x="426" y="5423"/>
                    <a:pt x="335" y="5362"/>
                    <a:pt x="304" y="5301"/>
                  </a:cubicBezTo>
                  <a:cubicBezTo>
                    <a:pt x="243" y="5241"/>
                    <a:pt x="243" y="5149"/>
                    <a:pt x="274" y="5058"/>
                  </a:cubicBezTo>
                  <a:lnTo>
                    <a:pt x="1368" y="499"/>
                  </a:lnTo>
                  <a:cubicBezTo>
                    <a:pt x="1398" y="347"/>
                    <a:pt x="1520" y="256"/>
                    <a:pt x="1672" y="256"/>
                  </a:cubicBezTo>
                  <a:close/>
                  <a:moveTo>
                    <a:pt x="1676" y="1"/>
                  </a:moveTo>
                  <a:cubicBezTo>
                    <a:pt x="1415" y="1"/>
                    <a:pt x="1178" y="173"/>
                    <a:pt x="1125" y="438"/>
                  </a:cubicBezTo>
                  <a:lnTo>
                    <a:pt x="31" y="5028"/>
                  </a:lnTo>
                  <a:cubicBezTo>
                    <a:pt x="0" y="5180"/>
                    <a:pt x="0" y="5332"/>
                    <a:pt x="91" y="5453"/>
                  </a:cubicBezTo>
                  <a:cubicBezTo>
                    <a:pt x="152" y="5575"/>
                    <a:pt x="304" y="5666"/>
                    <a:pt x="426" y="5696"/>
                  </a:cubicBezTo>
                  <a:lnTo>
                    <a:pt x="1672" y="6000"/>
                  </a:lnTo>
                  <a:lnTo>
                    <a:pt x="1794" y="6000"/>
                  </a:lnTo>
                  <a:cubicBezTo>
                    <a:pt x="1915" y="6000"/>
                    <a:pt x="2006" y="5970"/>
                    <a:pt x="2097" y="5940"/>
                  </a:cubicBezTo>
                  <a:cubicBezTo>
                    <a:pt x="2219" y="5848"/>
                    <a:pt x="2310" y="5727"/>
                    <a:pt x="2341" y="5575"/>
                  </a:cubicBezTo>
                  <a:lnTo>
                    <a:pt x="3435" y="985"/>
                  </a:lnTo>
                  <a:cubicBezTo>
                    <a:pt x="3526" y="712"/>
                    <a:pt x="3344" y="408"/>
                    <a:pt x="3040" y="316"/>
                  </a:cubicBezTo>
                  <a:lnTo>
                    <a:pt x="1794" y="12"/>
                  </a:lnTo>
                  <a:cubicBezTo>
                    <a:pt x="1754" y="5"/>
                    <a:pt x="1715" y="1"/>
                    <a:pt x="16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2">
              <a:extLst>
                <a:ext uri="{FF2B5EF4-FFF2-40B4-BE49-F238E27FC236}">
                  <a16:creationId xmlns:a16="http://schemas.microsoft.com/office/drawing/2014/main" id="{C48A544E-3C61-9748-95A7-C0A7A1BAC9CE}"/>
                </a:ext>
              </a:extLst>
            </p:cNvPr>
            <p:cNvSpPr/>
            <p:nvPr/>
          </p:nvSpPr>
          <p:spPr>
            <a:xfrm>
              <a:off x="7260344" y="2794238"/>
              <a:ext cx="94385" cy="172833"/>
            </a:xfrm>
            <a:custGeom>
              <a:avLst/>
              <a:gdLst/>
              <a:ahLst/>
              <a:cxnLst/>
              <a:rect l="l" t="t" r="r" b="b"/>
              <a:pathLst>
                <a:path w="3435" h="6290" extrusionOk="0">
                  <a:moveTo>
                    <a:pt x="1716" y="1"/>
                  </a:moveTo>
                  <a:cubicBezTo>
                    <a:pt x="1513" y="1"/>
                    <a:pt x="1333" y="142"/>
                    <a:pt x="1307" y="348"/>
                  </a:cubicBezTo>
                  <a:lnTo>
                    <a:pt x="61" y="5455"/>
                  </a:lnTo>
                  <a:cubicBezTo>
                    <a:pt x="0" y="5698"/>
                    <a:pt x="152" y="5911"/>
                    <a:pt x="395" y="5972"/>
                  </a:cubicBezTo>
                  <a:lnTo>
                    <a:pt x="1611" y="6276"/>
                  </a:lnTo>
                  <a:cubicBezTo>
                    <a:pt x="1648" y="6285"/>
                    <a:pt x="1684" y="6289"/>
                    <a:pt x="1719" y="6289"/>
                  </a:cubicBezTo>
                  <a:cubicBezTo>
                    <a:pt x="1922" y="6289"/>
                    <a:pt x="2102" y="6148"/>
                    <a:pt x="2128" y="5941"/>
                  </a:cubicBezTo>
                  <a:lnTo>
                    <a:pt x="3374" y="835"/>
                  </a:lnTo>
                  <a:cubicBezTo>
                    <a:pt x="3435" y="592"/>
                    <a:pt x="3283" y="379"/>
                    <a:pt x="3040" y="318"/>
                  </a:cubicBezTo>
                  <a:lnTo>
                    <a:pt x="1824" y="14"/>
                  </a:lnTo>
                  <a:cubicBezTo>
                    <a:pt x="1788" y="5"/>
                    <a:pt x="1751" y="1"/>
                    <a:pt x="17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2">
              <a:extLst>
                <a:ext uri="{FF2B5EF4-FFF2-40B4-BE49-F238E27FC236}">
                  <a16:creationId xmlns:a16="http://schemas.microsoft.com/office/drawing/2014/main" id="{73267C1B-5405-E17B-E21A-0E922FDA3E52}"/>
                </a:ext>
              </a:extLst>
            </p:cNvPr>
            <p:cNvSpPr/>
            <p:nvPr/>
          </p:nvSpPr>
          <p:spPr>
            <a:xfrm>
              <a:off x="7256992" y="2790940"/>
              <a:ext cx="101090" cy="179923"/>
            </a:xfrm>
            <a:custGeom>
              <a:avLst/>
              <a:gdLst/>
              <a:ahLst/>
              <a:cxnLst/>
              <a:rect l="l" t="t" r="r" b="b"/>
              <a:pathLst>
                <a:path w="3679" h="6548" extrusionOk="0">
                  <a:moveTo>
                    <a:pt x="1916" y="256"/>
                  </a:moveTo>
                  <a:lnTo>
                    <a:pt x="3131" y="560"/>
                  </a:lnTo>
                  <a:cubicBezTo>
                    <a:pt x="3314" y="590"/>
                    <a:pt x="3405" y="742"/>
                    <a:pt x="3375" y="924"/>
                  </a:cubicBezTo>
                  <a:lnTo>
                    <a:pt x="2159" y="6031"/>
                  </a:lnTo>
                  <a:cubicBezTo>
                    <a:pt x="2128" y="6122"/>
                    <a:pt x="2068" y="6183"/>
                    <a:pt x="2007" y="6244"/>
                  </a:cubicBezTo>
                  <a:cubicBezTo>
                    <a:pt x="1964" y="6265"/>
                    <a:pt x="1906" y="6287"/>
                    <a:pt x="1843" y="6287"/>
                  </a:cubicBezTo>
                  <a:cubicBezTo>
                    <a:pt x="1817" y="6287"/>
                    <a:pt x="1790" y="6283"/>
                    <a:pt x="1764" y="6274"/>
                  </a:cubicBezTo>
                  <a:lnTo>
                    <a:pt x="548" y="5970"/>
                  </a:lnTo>
                  <a:cubicBezTo>
                    <a:pt x="365" y="5940"/>
                    <a:pt x="274" y="5757"/>
                    <a:pt x="305" y="5605"/>
                  </a:cubicBezTo>
                  <a:lnTo>
                    <a:pt x="1551" y="468"/>
                  </a:lnTo>
                  <a:cubicBezTo>
                    <a:pt x="1581" y="347"/>
                    <a:pt x="1703" y="256"/>
                    <a:pt x="1855" y="256"/>
                  </a:cubicBezTo>
                  <a:close/>
                  <a:moveTo>
                    <a:pt x="1859" y="1"/>
                  </a:moveTo>
                  <a:cubicBezTo>
                    <a:pt x="1597" y="1"/>
                    <a:pt x="1357" y="173"/>
                    <a:pt x="1277" y="438"/>
                  </a:cubicBezTo>
                  <a:lnTo>
                    <a:pt x="61" y="5575"/>
                  </a:lnTo>
                  <a:cubicBezTo>
                    <a:pt x="1" y="5848"/>
                    <a:pt x="183" y="6152"/>
                    <a:pt x="487" y="6244"/>
                  </a:cubicBezTo>
                  <a:lnTo>
                    <a:pt x="1703" y="6548"/>
                  </a:lnTo>
                  <a:lnTo>
                    <a:pt x="1855" y="6548"/>
                  </a:lnTo>
                  <a:cubicBezTo>
                    <a:pt x="1946" y="6548"/>
                    <a:pt x="2037" y="6517"/>
                    <a:pt x="2128" y="6456"/>
                  </a:cubicBezTo>
                  <a:cubicBezTo>
                    <a:pt x="2280" y="6365"/>
                    <a:pt x="2372" y="6244"/>
                    <a:pt x="2402" y="6092"/>
                  </a:cubicBezTo>
                  <a:lnTo>
                    <a:pt x="3618" y="985"/>
                  </a:lnTo>
                  <a:cubicBezTo>
                    <a:pt x="3679" y="681"/>
                    <a:pt x="3496" y="377"/>
                    <a:pt x="3223" y="317"/>
                  </a:cubicBezTo>
                  <a:lnTo>
                    <a:pt x="1976" y="13"/>
                  </a:lnTo>
                  <a:cubicBezTo>
                    <a:pt x="1937" y="5"/>
                    <a:pt x="1898" y="1"/>
                    <a:pt x="18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2">
              <a:extLst>
                <a:ext uri="{FF2B5EF4-FFF2-40B4-BE49-F238E27FC236}">
                  <a16:creationId xmlns:a16="http://schemas.microsoft.com/office/drawing/2014/main" id="{99C63148-AA90-42E5-4EB9-71C421FD031E}"/>
                </a:ext>
              </a:extLst>
            </p:cNvPr>
            <p:cNvSpPr/>
            <p:nvPr/>
          </p:nvSpPr>
          <p:spPr>
            <a:xfrm>
              <a:off x="7368908" y="2827046"/>
              <a:ext cx="90236" cy="158380"/>
            </a:xfrm>
            <a:custGeom>
              <a:avLst/>
              <a:gdLst/>
              <a:ahLst/>
              <a:cxnLst/>
              <a:rect l="l" t="t" r="r" b="b"/>
              <a:pathLst>
                <a:path w="3284" h="5764" extrusionOk="0">
                  <a:moveTo>
                    <a:pt x="1600" y="1"/>
                  </a:moveTo>
                  <a:cubicBezTo>
                    <a:pt x="1388" y="1"/>
                    <a:pt x="1210" y="121"/>
                    <a:pt x="1156" y="340"/>
                  </a:cubicBezTo>
                  <a:lnTo>
                    <a:pt x="62" y="4930"/>
                  </a:lnTo>
                  <a:cubicBezTo>
                    <a:pt x="1" y="5173"/>
                    <a:pt x="153" y="5386"/>
                    <a:pt x="365" y="5446"/>
                  </a:cubicBezTo>
                  <a:lnTo>
                    <a:pt x="1612" y="5750"/>
                  </a:lnTo>
                  <a:cubicBezTo>
                    <a:pt x="1648" y="5759"/>
                    <a:pt x="1684" y="5764"/>
                    <a:pt x="1718" y="5764"/>
                  </a:cubicBezTo>
                  <a:cubicBezTo>
                    <a:pt x="1915" y="5764"/>
                    <a:pt x="2077" y="5623"/>
                    <a:pt x="2128" y="5416"/>
                  </a:cubicBezTo>
                  <a:lnTo>
                    <a:pt x="3223" y="857"/>
                  </a:lnTo>
                  <a:cubicBezTo>
                    <a:pt x="3283" y="613"/>
                    <a:pt x="3162" y="370"/>
                    <a:pt x="2919" y="310"/>
                  </a:cubicBezTo>
                  <a:lnTo>
                    <a:pt x="1672" y="6"/>
                  </a:lnTo>
                  <a:cubicBezTo>
                    <a:pt x="1648" y="2"/>
                    <a:pt x="1624" y="1"/>
                    <a:pt x="16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2">
              <a:extLst>
                <a:ext uri="{FF2B5EF4-FFF2-40B4-BE49-F238E27FC236}">
                  <a16:creationId xmlns:a16="http://schemas.microsoft.com/office/drawing/2014/main" id="{FF794610-4576-7784-77FC-B1B7204CE88E}"/>
                </a:ext>
              </a:extLst>
            </p:cNvPr>
            <p:cNvSpPr/>
            <p:nvPr/>
          </p:nvSpPr>
          <p:spPr>
            <a:xfrm>
              <a:off x="7365583" y="2824353"/>
              <a:ext cx="97737" cy="164892"/>
            </a:xfrm>
            <a:custGeom>
              <a:avLst/>
              <a:gdLst/>
              <a:ahLst/>
              <a:cxnLst/>
              <a:rect l="l" t="t" r="r" b="b"/>
              <a:pathLst>
                <a:path w="3557" h="6001" extrusionOk="0">
                  <a:moveTo>
                    <a:pt x="1793" y="225"/>
                  </a:moveTo>
                  <a:lnTo>
                    <a:pt x="3009" y="529"/>
                  </a:lnTo>
                  <a:cubicBezTo>
                    <a:pt x="3192" y="590"/>
                    <a:pt x="3283" y="742"/>
                    <a:pt x="3252" y="924"/>
                  </a:cubicBezTo>
                  <a:lnTo>
                    <a:pt x="2158" y="5484"/>
                  </a:lnTo>
                  <a:cubicBezTo>
                    <a:pt x="2128" y="5575"/>
                    <a:pt x="2067" y="5636"/>
                    <a:pt x="2006" y="5696"/>
                  </a:cubicBezTo>
                  <a:cubicBezTo>
                    <a:pt x="1963" y="5718"/>
                    <a:pt x="1905" y="5739"/>
                    <a:pt x="1842" y="5739"/>
                  </a:cubicBezTo>
                  <a:cubicBezTo>
                    <a:pt x="1817" y="5739"/>
                    <a:pt x="1790" y="5736"/>
                    <a:pt x="1763" y="5727"/>
                  </a:cubicBezTo>
                  <a:lnTo>
                    <a:pt x="547" y="5423"/>
                  </a:lnTo>
                  <a:cubicBezTo>
                    <a:pt x="456" y="5423"/>
                    <a:pt x="395" y="5362"/>
                    <a:pt x="334" y="5301"/>
                  </a:cubicBezTo>
                  <a:cubicBezTo>
                    <a:pt x="304" y="5210"/>
                    <a:pt x="274" y="5119"/>
                    <a:pt x="304" y="5058"/>
                  </a:cubicBezTo>
                  <a:lnTo>
                    <a:pt x="1398" y="468"/>
                  </a:lnTo>
                  <a:cubicBezTo>
                    <a:pt x="1429" y="316"/>
                    <a:pt x="1550" y="225"/>
                    <a:pt x="1702" y="225"/>
                  </a:cubicBezTo>
                  <a:close/>
                  <a:moveTo>
                    <a:pt x="1707" y="1"/>
                  </a:moveTo>
                  <a:cubicBezTo>
                    <a:pt x="1445" y="1"/>
                    <a:pt x="1208" y="173"/>
                    <a:pt x="1155" y="438"/>
                  </a:cubicBezTo>
                  <a:lnTo>
                    <a:pt x="61" y="4997"/>
                  </a:lnTo>
                  <a:cubicBezTo>
                    <a:pt x="0" y="5149"/>
                    <a:pt x="31" y="5301"/>
                    <a:pt x="122" y="5423"/>
                  </a:cubicBezTo>
                  <a:cubicBezTo>
                    <a:pt x="183" y="5575"/>
                    <a:pt x="304" y="5666"/>
                    <a:pt x="456" y="5696"/>
                  </a:cubicBezTo>
                  <a:lnTo>
                    <a:pt x="1702" y="6000"/>
                  </a:lnTo>
                  <a:lnTo>
                    <a:pt x="1824" y="6000"/>
                  </a:lnTo>
                  <a:cubicBezTo>
                    <a:pt x="1915" y="6000"/>
                    <a:pt x="2037" y="5970"/>
                    <a:pt x="2128" y="5909"/>
                  </a:cubicBezTo>
                  <a:cubicBezTo>
                    <a:pt x="2249" y="5848"/>
                    <a:pt x="2341" y="5727"/>
                    <a:pt x="2371" y="5575"/>
                  </a:cubicBezTo>
                  <a:lnTo>
                    <a:pt x="3465" y="985"/>
                  </a:lnTo>
                  <a:cubicBezTo>
                    <a:pt x="3556" y="681"/>
                    <a:pt x="3374" y="377"/>
                    <a:pt x="3070" y="316"/>
                  </a:cubicBezTo>
                  <a:lnTo>
                    <a:pt x="1824" y="12"/>
                  </a:lnTo>
                  <a:cubicBezTo>
                    <a:pt x="1785" y="5"/>
                    <a:pt x="1745" y="1"/>
                    <a:pt x="17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2">
              <a:extLst>
                <a:ext uri="{FF2B5EF4-FFF2-40B4-BE49-F238E27FC236}">
                  <a16:creationId xmlns:a16="http://schemas.microsoft.com/office/drawing/2014/main" id="{343D278B-8A18-5B15-04D1-DD8A1D1A2FC4}"/>
                </a:ext>
              </a:extLst>
            </p:cNvPr>
            <p:cNvSpPr/>
            <p:nvPr/>
          </p:nvSpPr>
          <p:spPr>
            <a:xfrm>
              <a:off x="7345524" y="2815066"/>
              <a:ext cx="94413" cy="172641"/>
            </a:xfrm>
            <a:custGeom>
              <a:avLst/>
              <a:gdLst/>
              <a:ahLst/>
              <a:cxnLst/>
              <a:rect l="l" t="t" r="r" b="b"/>
              <a:pathLst>
                <a:path w="3436" h="6283" extrusionOk="0">
                  <a:moveTo>
                    <a:pt x="1700" y="1"/>
                  </a:moveTo>
                  <a:cubicBezTo>
                    <a:pt x="1503" y="1"/>
                    <a:pt x="1328" y="119"/>
                    <a:pt x="1277" y="320"/>
                  </a:cubicBezTo>
                  <a:lnTo>
                    <a:pt x="61" y="5426"/>
                  </a:lnTo>
                  <a:cubicBezTo>
                    <a:pt x="1" y="5670"/>
                    <a:pt x="153" y="5913"/>
                    <a:pt x="365" y="5974"/>
                  </a:cubicBezTo>
                  <a:lnTo>
                    <a:pt x="1612" y="6278"/>
                  </a:lnTo>
                  <a:cubicBezTo>
                    <a:pt x="1636" y="6281"/>
                    <a:pt x="1661" y="6282"/>
                    <a:pt x="1685" y="6282"/>
                  </a:cubicBezTo>
                  <a:cubicBezTo>
                    <a:pt x="1902" y="6282"/>
                    <a:pt x="2101" y="6162"/>
                    <a:pt x="2128" y="5943"/>
                  </a:cubicBezTo>
                  <a:lnTo>
                    <a:pt x="3375" y="837"/>
                  </a:lnTo>
                  <a:cubicBezTo>
                    <a:pt x="3435" y="594"/>
                    <a:pt x="3283" y="350"/>
                    <a:pt x="3040" y="290"/>
                  </a:cubicBezTo>
                  <a:lnTo>
                    <a:pt x="1824" y="16"/>
                  </a:lnTo>
                  <a:cubicBezTo>
                    <a:pt x="1783" y="6"/>
                    <a:pt x="1741" y="1"/>
                    <a:pt x="17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2">
              <a:extLst>
                <a:ext uri="{FF2B5EF4-FFF2-40B4-BE49-F238E27FC236}">
                  <a16:creationId xmlns:a16="http://schemas.microsoft.com/office/drawing/2014/main" id="{3B645A4F-EAE7-5461-74BD-0B1EF913E5A6}"/>
                </a:ext>
              </a:extLst>
            </p:cNvPr>
            <p:cNvSpPr/>
            <p:nvPr/>
          </p:nvSpPr>
          <p:spPr>
            <a:xfrm>
              <a:off x="7342199" y="2811823"/>
              <a:ext cx="101062" cy="179098"/>
            </a:xfrm>
            <a:custGeom>
              <a:avLst/>
              <a:gdLst/>
              <a:ahLst/>
              <a:cxnLst/>
              <a:rect l="l" t="t" r="r" b="b"/>
              <a:pathLst>
                <a:path w="3678" h="6518" extrusionOk="0">
                  <a:moveTo>
                    <a:pt x="1824" y="225"/>
                  </a:moveTo>
                  <a:lnTo>
                    <a:pt x="1915" y="256"/>
                  </a:lnTo>
                  <a:lnTo>
                    <a:pt x="3131" y="560"/>
                  </a:lnTo>
                  <a:cubicBezTo>
                    <a:pt x="3313" y="590"/>
                    <a:pt x="3404" y="742"/>
                    <a:pt x="3374" y="924"/>
                  </a:cubicBezTo>
                  <a:lnTo>
                    <a:pt x="2128" y="6031"/>
                  </a:lnTo>
                  <a:cubicBezTo>
                    <a:pt x="2128" y="6122"/>
                    <a:pt x="2067" y="6183"/>
                    <a:pt x="2006" y="6213"/>
                  </a:cubicBezTo>
                  <a:cubicBezTo>
                    <a:pt x="1915" y="6274"/>
                    <a:pt x="1854" y="6274"/>
                    <a:pt x="1763" y="6274"/>
                  </a:cubicBezTo>
                  <a:lnTo>
                    <a:pt x="517" y="5970"/>
                  </a:lnTo>
                  <a:cubicBezTo>
                    <a:pt x="365" y="5940"/>
                    <a:pt x="243" y="5757"/>
                    <a:pt x="304" y="5575"/>
                  </a:cubicBezTo>
                  <a:lnTo>
                    <a:pt x="1520" y="468"/>
                  </a:lnTo>
                  <a:cubicBezTo>
                    <a:pt x="1550" y="316"/>
                    <a:pt x="1702" y="225"/>
                    <a:pt x="1824" y="225"/>
                  </a:cubicBezTo>
                  <a:close/>
                  <a:moveTo>
                    <a:pt x="1858" y="1"/>
                  </a:moveTo>
                  <a:cubicBezTo>
                    <a:pt x="1597" y="1"/>
                    <a:pt x="1356" y="173"/>
                    <a:pt x="1277" y="438"/>
                  </a:cubicBezTo>
                  <a:lnTo>
                    <a:pt x="61" y="5544"/>
                  </a:lnTo>
                  <a:cubicBezTo>
                    <a:pt x="0" y="5848"/>
                    <a:pt x="182" y="6152"/>
                    <a:pt x="456" y="6213"/>
                  </a:cubicBezTo>
                  <a:lnTo>
                    <a:pt x="1702" y="6517"/>
                  </a:lnTo>
                  <a:lnTo>
                    <a:pt x="1824" y="6517"/>
                  </a:lnTo>
                  <a:cubicBezTo>
                    <a:pt x="1945" y="6517"/>
                    <a:pt x="2037" y="6487"/>
                    <a:pt x="2128" y="6456"/>
                  </a:cubicBezTo>
                  <a:cubicBezTo>
                    <a:pt x="2249" y="6365"/>
                    <a:pt x="2341" y="6244"/>
                    <a:pt x="2371" y="6092"/>
                  </a:cubicBezTo>
                  <a:lnTo>
                    <a:pt x="3617" y="985"/>
                  </a:lnTo>
                  <a:cubicBezTo>
                    <a:pt x="3678" y="681"/>
                    <a:pt x="3496" y="377"/>
                    <a:pt x="3192" y="316"/>
                  </a:cubicBezTo>
                  <a:lnTo>
                    <a:pt x="1976" y="12"/>
                  </a:lnTo>
                  <a:cubicBezTo>
                    <a:pt x="1937" y="5"/>
                    <a:pt x="1897" y="1"/>
                    <a:pt x="18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2">
              <a:extLst>
                <a:ext uri="{FF2B5EF4-FFF2-40B4-BE49-F238E27FC236}">
                  <a16:creationId xmlns:a16="http://schemas.microsoft.com/office/drawing/2014/main" id="{445FBA08-6C13-FA3E-87EE-ACEC1B99720E}"/>
                </a:ext>
              </a:extLst>
            </p:cNvPr>
            <p:cNvSpPr/>
            <p:nvPr/>
          </p:nvSpPr>
          <p:spPr>
            <a:xfrm>
              <a:off x="7454115" y="2847709"/>
              <a:ext cx="90209" cy="158353"/>
            </a:xfrm>
            <a:custGeom>
              <a:avLst/>
              <a:gdLst/>
              <a:ahLst/>
              <a:cxnLst/>
              <a:rect l="l" t="t" r="r" b="b"/>
              <a:pathLst>
                <a:path w="3283" h="5763" extrusionOk="0">
                  <a:moveTo>
                    <a:pt x="1565" y="0"/>
                  </a:moveTo>
                  <a:cubicBezTo>
                    <a:pt x="1369" y="0"/>
                    <a:pt x="1207" y="141"/>
                    <a:pt x="1155" y="348"/>
                  </a:cubicBezTo>
                  <a:lnTo>
                    <a:pt x="61" y="4907"/>
                  </a:lnTo>
                  <a:cubicBezTo>
                    <a:pt x="0" y="5150"/>
                    <a:pt x="122" y="5393"/>
                    <a:pt x="365" y="5454"/>
                  </a:cubicBezTo>
                  <a:lnTo>
                    <a:pt x="1611" y="5758"/>
                  </a:lnTo>
                  <a:cubicBezTo>
                    <a:pt x="1633" y="5761"/>
                    <a:pt x="1654" y="5763"/>
                    <a:pt x="1676" y="5763"/>
                  </a:cubicBezTo>
                  <a:cubicBezTo>
                    <a:pt x="1871" y="5763"/>
                    <a:pt x="2073" y="5642"/>
                    <a:pt x="2128" y="5424"/>
                  </a:cubicBezTo>
                  <a:lnTo>
                    <a:pt x="3222" y="834"/>
                  </a:lnTo>
                  <a:cubicBezTo>
                    <a:pt x="3283" y="591"/>
                    <a:pt x="3131" y="378"/>
                    <a:pt x="2918" y="317"/>
                  </a:cubicBezTo>
                  <a:lnTo>
                    <a:pt x="1672" y="13"/>
                  </a:lnTo>
                  <a:cubicBezTo>
                    <a:pt x="1636" y="4"/>
                    <a:pt x="1600" y="0"/>
                    <a:pt x="1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2">
              <a:extLst>
                <a:ext uri="{FF2B5EF4-FFF2-40B4-BE49-F238E27FC236}">
                  <a16:creationId xmlns:a16="http://schemas.microsoft.com/office/drawing/2014/main" id="{C3290967-DA64-4169-A17E-54828812241E}"/>
                </a:ext>
              </a:extLst>
            </p:cNvPr>
            <p:cNvSpPr/>
            <p:nvPr/>
          </p:nvSpPr>
          <p:spPr>
            <a:xfrm>
              <a:off x="7450763" y="2844906"/>
              <a:ext cx="97737" cy="164370"/>
            </a:xfrm>
            <a:custGeom>
              <a:avLst/>
              <a:gdLst/>
              <a:ahLst/>
              <a:cxnLst/>
              <a:rect l="l" t="t" r="r" b="b"/>
              <a:pathLst>
                <a:path w="3557" h="5982" extrusionOk="0">
                  <a:moveTo>
                    <a:pt x="1733" y="214"/>
                  </a:moveTo>
                  <a:cubicBezTo>
                    <a:pt x="1741" y="214"/>
                    <a:pt x="1748" y="222"/>
                    <a:pt x="1763" y="237"/>
                  </a:cubicBezTo>
                  <a:lnTo>
                    <a:pt x="3010" y="511"/>
                  </a:lnTo>
                  <a:cubicBezTo>
                    <a:pt x="3162" y="571"/>
                    <a:pt x="3283" y="723"/>
                    <a:pt x="3222" y="906"/>
                  </a:cubicBezTo>
                  <a:lnTo>
                    <a:pt x="2128" y="5495"/>
                  </a:lnTo>
                  <a:cubicBezTo>
                    <a:pt x="2128" y="5556"/>
                    <a:pt x="2067" y="5647"/>
                    <a:pt x="2007" y="5678"/>
                  </a:cubicBezTo>
                  <a:cubicBezTo>
                    <a:pt x="1942" y="5699"/>
                    <a:pt x="1878" y="5721"/>
                    <a:pt x="1824" y="5721"/>
                  </a:cubicBezTo>
                  <a:cubicBezTo>
                    <a:pt x="1802" y="5721"/>
                    <a:pt x="1781" y="5717"/>
                    <a:pt x="1763" y="5708"/>
                  </a:cubicBezTo>
                  <a:lnTo>
                    <a:pt x="517" y="5404"/>
                  </a:lnTo>
                  <a:cubicBezTo>
                    <a:pt x="456" y="5404"/>
                    <a:pt x="365" y="5343"/>
                    <a:pt x="335" y="5283"/>
                  </a:cubicBezTo>
                  <a:cubicBezTo>
                    <a:pt x="274" y="5222"/>
                    <a:pt x="274" y="5131"/>
                    <a:pt x="304" y="5040"/>
                  </a:cubicBezTo>
                  <a:lnTo>
                    <a:pt x="1399" y="480"/>
                  </a:lnTo>
                  <a:cubicBezTo>
                    <a:pt x="1429" y="328"/>
                    <a:pt x="1551" y="237"/>
                    <a:pt x="1703" y="237"/>
                  </a:cubicBezTo>
                  <a:cubicBezTo>
                    <a:pt x="1718" y="222"/>
                    <a:pt x="1725" y="214"/>
                    <a:pt x="1733" y="214"/>
                  </a:cubicBezTo>
                  <a:close/>
                  <a:moveTo>
                    <a:pt x="1666" y="1"/>
                  </a:moveTo>
                  <a:cubicBezTo>
                    <a:pt x="1421" y="1"/>
                    <a:pt x="1206" y="169"/>
                    <a:pt x="1156" y="419"/>
                  </a:cubicBezTo>
                  <a:lnTo>
                    <a:pt x="61" y="5009"/>
                  </a:lnTo>
                  <a:cubicBezTo>
                    <a:pt x="0" y="5161"/>
                    <a:pt x="31" y="5313"/>
                    <a:pt x="122" y="5435"/>
                  </a:cubicBezTo>
                  <a:cubicBezTo>
                    <a:pt x="183" y="5556"/>
                    <a:pt x="335" y="5647"/>
                    <a:pt x="456" y="5678"/>
                  </a:cubicBezTo>
                  <a:lnTo>
                    <a:pt x="1703" y="5982"/>
                  </a:lnTo>
                  <a:lnTo>
                    <a:pt x="1824" y="5982"/>
                  </a:lnTo>
                  <a:cubicBezTo>
                    <a:pt x="1946" y="5982"/>
                    <a:pt x="2037" y="5951"/>
                    <a:pt x="2128" y="5891"/>
                  </a:cubicBezTo>
                  <a:cubicBezTo>
                    <a:pt x="2250" y="5830"/>
                    <a:pt x="2341" y="5678"/>
                    <a:pt x="2371" y="5556"/>
                  </a:cubicBezTo>
                  <a:lnTo>
                    <a:pt x="3466" y="997"/>
                  </a:lnTo>
                  <a:cubicBezTo>
                    <a:pt x="3557" y="693"/>
                    <a:pt x="3374" y="389"/>
                    <a:pt x="3070" y="298"/>
                  </a:cubicBezTo>
                  <a:lnTo>
                    <a:pt x="1824" y="24"/>
                  </a:lnTo>
                  <a:cubicBezTo>
                    <a:pt x="1771" y="8"/>
                    <a:pt x="1718" y="1"/>
                    <a:pt x="16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2">
              <a:extLst>
                <a:ext uri="{FF2B5EF4-FFF2-40B4-BE49-F238E27FC236}">
                  <a16:creationId xmlns:a16="http://schemas.microsoft.com/office/drawing/2014/main" id="{93469F06-FC6D-F731-EBDB-0F5D320C5BAA}"/>
                </a:ext>
              </a:extLst>
            </p:cNvPr>
            <p:cNvSpPr/>
            <p:nvPr/>
          </p:nvSpPr>
          <p:spPr>
            <a:xfrm>
              <a:off x="7430705" y="2835179"/>
              <a:ext cx="94413" cy="172806"/>
            </a:xfrm>
            <a:custGeom>
              <a:avLst/>
              <a:gdLst/>
              <a:ahLst/>
              <a:cxnLst/>
              <a:rect l="l" t="t" r="r" b="b"/>
              <a:pathLst>
                <a:path w="3436" h="6289" extrusionOk="0">
                  <a:moveTo>
                    <a:pt x="1716" y="0"/>
                  </a:moveTo>
                  <a:cubicBezTo>
                    <a:pt x="1513" y="0"/>
                    <a:pt x="1329" y="141"/>
                    <a:pt x="1278" y="348"/>
                  </a:cubicBezTo>
                  <a:lnTo>
                    <a:pt x="62" y="5454"/>
                  </a:lnTo>
                  <a:cubicBezTo>
                    <a:pt x="1" y="5697"/>
                    <a:pt x="153" y="5910"/>
                    <a:pt x="366" y="5971"/>
                  </a:cubicBezTo>
                  <a:lnTo>
                    <a:pt x="1612" y="6275"/>
                  </a:lnTo>
                  <a:cubicBezTo>
                    <a:pt x="1648" y="6284"/>
                    <a:pt x="1685" y="6288"/>
                    <a:pt x="1720" y="6288"/>
                  </a:cubicBezTo>
                  <a:cubicBezTo>
                    <a:pt x="1923" y="6288"/>
                    <a:pt x="2103" y="6148"/>
                    <a:pt x="2129" y="5941"/>
                  </a:cubicBezTo>
                  <a:lnTo>
                    <a:pt x="3375" y="834"/>
                  </a:lnTo>
                  <a:cubicBezTo>
                    <a:pt x="3436" y="591"/>
                    <a:pt x="3284" y="378"/>
                    <a:pt x="3041" y="317"/>
                  </a:cubicBezTo>
                  <a:lnTo>
                    <a:pt x="1825" y="14"/>
                  </a:lnTo>
                  <a:cubicBezTo>
                    <a:pt x="1788" y="4"/>
                    <a:pt x="1752" y="0"/>
                    <a:pt x="17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2">
              <a:extLst>
                <a:ext uri="{FF2B5EF4-FFF2-40B4-BE49-F238E27FC236}">
                  <a16:creationId xmlns:a16="http://schemas.microsoft.com/office/drawing/2014/main" id="{F7EDAD8A-6EAD-EB05-3E6C-1E090A62F547}"/>
                </a:ext>
              </a:extLst>
            </p:cNvPr>
            <p:cNvSpPr/>
            <p:nvPr/>
          </p:nvSpPr>
          <p:spPr>
            <a:xfrm>
              <a:off x="7427380" y="2832157"/>
              <a:ext cx="101914" cy="179620"/>
            </a:xfrm>
            <a:custGeom>
              <a:avLst/>
              <a:gdLst/>
              <a:ahLst/>
              <a:cxnLst/>
              <a:rect l="l" t="t" r="r" b="b"/>
              <a:pathLst>
                <a:path w="3709" h="6537" extrusionOk="0">
                  <a:moveTo>
                    <a:pt x="1915" y="245"/>
                  </a:moveTo>
                  <a:lnTo>
                    <a:pt x="3162" y="549"/>
                  </a:lnTo>
                  <a:cubicBezTo>
                    <a:pt x="3314" y="579"/>
                    <a:pt x="3405" y="762"/>
                    <a:pt x="3374" y="914"/>
                  </a:cubicBezTo>
                  <a:lnTo>
                    <a:pt x="2159" y="6020"/>
                  </a:lnTo>
                  <a:cubicBezTo>
                    <a:pt x="2159" y="6111"/>
                    <a:pt x="2098" y="6203"/>
                    <a:pt x="2037" y="6233"/>
                  </a:cubicBezTo>
                  <a:cubicBezTo>
                    <a:pt x="1972" y="6255"/>
                    <a:pt x="1908" y="6276"/>
                    <a:pt x="1854" y="6276"/>
                  </a:cubicBezTo>
                  <a:cubicBezTo>
                    <a:pt x="1832" y="6276"/>
                    <a:pt x="1812" y="6272"/>
                    <a:pt x="1794" y="6263"/>
                  </a:cubicBezTo>
                  <a:lnTo>
                    <a:pt x="548" y="5959"/>
                  </a:lnTo>
                  <a:cubicBezTo>
                    <a:pt x="396" y="5929"/>
                    <a:pt x="274" y="5747"/>
                    <a:pt x="335" y="5595"/>
                  </a:cubicBezTo>
                  <a:lnTo>
                    <a:pt x="1551" y="488"/>
                  </a:lnTo>
                  <a:cubicBezTo>
                    <a:pt x="1581" y="397"/>
                    <a:pt x="1611" y="336"/>
                    <a:pt x="1703" y="275"/>
                  </a:cubicBezTo>
                  <a:cubicBezTo>
                    <a:pt x="1733" y="245"/>
                    <a:pt x="1794" y="245"/>
                    <a:pt x="1855" y="245"/>
                  </a:cubicBezTo>
                  <a:close/>
                  <a:moveTo>
                    <a:pt x="1816" y="1"/>
                  </a:moveTo>
                  <a:cubicBezTo>
                    <a:pt x="1720" y="1"/>
                    <a:pt x="1629" y="34"/>
                    <a:pt x="1551" y="93"/>
                  </a:cubicBezTo>
                  <a:cubicBezTo>
                    <a:pt x="1429" y="154"/>
                    <a:pt x="1338" y="275"/>
                    <a:pt x="1307" y="427"/>
                  </a:cubicBezTo>
                  <a:lnTo>
                    <a:pt x="61" y="5564"/>
                  </a:lnTo>
                  <a:cubicBezTo>
                    <a:pt x="0" y="5838"/>
                    <a:pt x="183" y="6142"/>
                    <a:pt x="487" y="6233"/>
                  </a:cubicBezTo>
                  <a:lnTo>
                    <a:pt x="1733" y="6537"/>
                  </a:lnTo>
                  <a:lnTo>
                    <a:pt x="1855" y="6537"/>
                  </a:lnTo>
                  <a:cubicBezTo>
                    <a:pt x="1946" y="6537"/>
                    <a:pt x="2067" y="6507"/>
                    <a:pt x="2159" y="6446"/>
                  </a:cubicBezTo>
                  <a:cubicBezTo>
                    <a:pt x="2280" y="6385"/>
                    <a:pt x="2371" y="6263"/>
                    <a:pt x="2402" y="6111"/>
                  </a:cubicBezTo>
                  <a:lnTo>
                    <a:pt x="3618" y="1005"/>
                  </a:lnTo>
                  <a:cubicBezTo>
                    <a:pt x="3709" y="701"/>
                    <a:pt x="3526" y="397"/>
                    <a:pt x="3222" y="306"/>
                  </a:cubicBezTo>
                  <a:lnTo>
                    <a:pt x="1976" y="32"/>
                  </a:lnTo>
                  <a:cubicBezTo>
                    <a:pt x="1922" y="11"/>
                    <a:pt x="1868" y="1"/>
                    <a:pt x="18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2">
              <a:extLst>
                <a:ext uri="{FF2B5EF4-FFF2-40B4-BE49-F238E27FC236}">
                  <a16:creationId xmlns:a16="http://schemas.microsoft.com/office/drawing/2014/main" id="{6BC2373E-7B0F-1631-061E-75D4CF2DFC53}"/>
                </a:ext>
              </a:extLst>
            </p:cNvPr>
            <p:cNvSpPr/>
            <p:nvPr/>
          </p:nvSpPr>
          <p:spPr>
            <a:xfrm>
              <a:off x="6349135" y="2485913"/>
              <a:ext cx="490281" cy="445905"/>
            </a:xfrm>
            <a:custGeom>
              <a:avLst/>
              <a:gdLst/>
              <a:ahLst/>
              <a:cxnLst/>
              <a:rect l="l" t="t" r="r" b="b"/>
              <a:pathLst>
                <a:path w="17843" h="16228" extrusionOk="0">
                  <a:moveTo>
                    <a:pt x="8964" y="0"/>
                  </a:moveTo>
                  <a:cubicBezTo>
                    <a:pt x="8333" y="0"/>
                    <a:pt x="7692" y="75"/>
                    <a:pt x="7052" y="232"/>
                  </a:cubicBezTo>
                  <a:cubicBezTo>
                    <a:pt x="2675" y="1265"/>
                    <a:pt x="1" y="5642"/>
                    <a:pt x="1034" y="9989"/>
                  </a:cubicBezTo>
                  <a:cubicBezTo>
                    <a:pt x="1919" y="13709"/>
                    <a:pt x="5253" y="16227"/>
                    <a:pt x="8940" y="16227"/>
                  </a:cubicBezTo>
                  <a:cubicBezTo>
                    <a:pt x="9561" y="16227"/>
                    <a:pt x="10191" y="16156"/>
                    <a:pt x="10821" y="16007"/>
                  </a:cubicBezTo>
                  <a:cubicBezTo>
                    <a:pt x="15168" y="14974"/>
                    <a:pt x="17843" y="10597"/>
                    <a:pt x="16809" y="6220"/>
                  </a:cubicBezTo>
                  <a:cubicBezTo>
                    <a:pt x="15928" y="2513"/>
                    <a:pt x="12615" y="0"/>
                    <a:pt x="89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2">
              <a:extLst>
                <a:ext uri="{FF2B5EF4-FFF2-40B4-BE49-F238E27FC236}">
                  <a16:creationId xmlns:a16="http://schemas.microsoft.com/office/drawing/2014/main" id="{B3E62AED-755A-B83D-6F35-C019C0E1DCEC}"/>
                </a:ext>
              </a:extLst>
            </p:cNvPr>
            <p:cNvSpPr/>
            <p:nvPr/>
          </p:nvSpPr>
          <p:spPr>
            <a:xfrm>
              <a:off x="6289014" y="2480170"/>
              <a:ext cx="533695" cy="457281"/>
            </a:xfrm>
            <a:custGeom>
              <a:avLst/>
              <a:gdLst/>
              <a:ahLst/>
              <a:cxnLst/>
              <a:rect l="l" t="t" r="r" b="b"/>
              <a:pathLst>
                <a:path w="19423" h="16642" extrusionOk="0">
                  <a:moveTo>
                    <a:pt x="11125" y="411"/>
                  </a:moveTo>
                  <a:cubicBezTo>
                    <a:pt x="15502" y="411"/>
                    <a:pt x="19028" y="3967"/>
                    <a:pt x="19028" y="8344"/>
                  </a:cubicBezTo>
                  <a:cubicBezTo>
                    <a:pt x="19028" y="13114"/>
                    <a:pt x="15133" y="16271"/>
                    <a:pt x="11060" y="16271"/>
                  </a:cubicBezTo>
                  <a:cubicBezTo>
                    <a:pt x="9112" y="16271"/>
                    <a:pt x="7124" y="15549"/>
                    <a:pt x="5502" y="13937"/>
                  </a:cubicBezTo>
                  <a:cubicBezTo>
                    <a:pt x="517" y="8952"/>
                    <a:pt x="4043" y="411"/>
                    <a:pt x="11125" y="411"/>
                  </a:cubicBezTo>
                  <a:close/>
                  <a:moveTo>
                    <a:pt x="11055" y="1"/>
                  </a:moveTo>
                  <a:cubicBezTo>
                    <a:pt x="9012" y="1"/>
                    <a:pt x="6928" y="757"/>
                    <a:pt x="5228" y="2447"/>
                  </a:cubicBezTo>
                  <a:cubicBezTo>
                    <a:pt x="0" y="7675"/>
                    <a:pt x="3708" y="16642"/>
                    <a:pt x="11125" y="16642"/>
                  </a:cubicBezTo>
                  <a:cubicBezTo>
                    <a:pt x="15684" y="16642"/>
                    <a:pt x="19423" y="12903"/>
                    <a:pt x="19423" y="8313"/>
                  </a:cubicBezTo>
                  <a:cubicBezTo>
                    <a:pt x="19423" y="3315"/>
                    <a:pt x="15330" y="1"/>
                    <a:pt x="1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2">
              <a:extLst>
                <a:ext uri="{FF2B5EF4-FFF2-40B4-BE49-F238E27FC236}">
                  <a16:creationId xmlns:a16="http://schemas.microsoft.com/office/drawing/2014/main" id="{487B1A3D-DD27-0FCB-6657-53755730F1D6}"/>
                </a:ext>
              </a:extLst>
            </p:cNvPr>
            <p:cNvSpPr/>
            <p:nvPr/>
          </p:nvSpPr>
          <p:spPr>
            <a:xfrm>
              <a:off x="6375019" y="2660147"/>
              <a:ext cx="219683" cy="49295"/>
            </a:xfrm>
            <a:custGeom>
              <a:avLst/>
              <a:gdLst/>
              <a:ahLst/>
              <a:cxnLst/>
              <a:rect l="l" t="t" r="r" b="b"/>
              <a:pathLst>
                <a:path w="7995" h="1794" extrusionOk="0">
                  <a:moveTo>
                    <a:pt x="1" y="0"/>
                  </a:moveTo>
                  <a:lnTo>
                    <a:pt x="7995" y="179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2">
              <a:extLst>
                <a:ext uri="{FF2B5EF4-FFF2-40B4-BE49-F238E27FC236}">
                  <a16:creationId xmlns:a16="http://schemas.microsoft.com/office/drawing/2014/main" id="{F37AE02D-7C0D-B135-EE29-D4E41AABDD35}"/>
                </a:ext>
              </a:extLst>
            </p:cNvPr>
            <p:cNvSpPr/>
            <p:nvPr/>
          </p:nvSpPr>
          <p:spPr>
            <a:xfrm>
              <a:off x="6374195" y="2655146"/>
              <a:ext cx="221359" cy="59324"/>
            </a:xfrm>
            <a:custGeom>
              <a:avLst/>
              <a:gdLst/>
              <a:ahLst/>
              <a:cxnLst/>
              <a:rect l="l" t="t" r="r" b="b"/>
              <a:pathLst>
                <a:path w="8056" h="2159" extrusionOk="0">
                  <a:moveTo>
                    <a:pt x="92" y="0"/>
                  </a:moveTo>
                  <a:lnTo>
                    <a:pt x="0" y="365"/>
                  </a:lnTo>
                  <a:lnTo>
                    <a:pt x="7964" y="2158"/>
                  </a:lnTo>
                  <a:lnTo>
                    <a:pt x="8055" y="1763"/>
                  </a:lnTo>
                  <a:lnTo>
                    <a:pt x="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2">
              <a:extLst>
                <a:ext uri="{FF2B5EF4-FFF2-40B4-BE49-F238E27FC236}">
                  <a16:creationId xmlns:a16="http://schemas.microsoft.com/office/drawing/2014/main" id="{783B8FF8-8C7F-349B-E902-41DD48442654}"/>
                </a:ext>
              </a:extLst>
            </p:cNvPr>
            <p:cNvSpPr/>
            <p:nvPr/>
          </p:nvSpPr>
          <p:spPr>
            <a:xfrm>
              <a:off x="6484434" y="2599175"/>
              <a:ext cx="219683" cy="219683"/>
            </a:xfrm>
            <a:custGeom>
              <a:avLst/>
              <a:gdLst/>
              <a:ahLst/>
              <a:cxnLst/>
              <a:rect l="l" t="t" r="r" b="b"/>
              <a:pathLst>
                <a:path w="7995" h="7995" extrusionOk="0">
                  <a:moveTo>
                    <a:pt x="4013" y="1"/>
                  </a:moveTo>
                  <a:cubicBezTo>
                    <a:pt x="1794" y="1"/>
                    <a:pt x="1" y="1794"/>
                    <a:pt x="1" y="4013"/>
                  </a:cubicBezTo>
                  <a:cubicBezTo>
                    <a:pt x="1" y="6201"/>
                    <a:pt x="1794" y="7995"/>
                    <a:pt x="4013" y="7995"/>
                  </a:cubicBezTo>
                  <a:cubicBezTo>
                    <a:pt x="6201" y="7995"/>
                    <a:pt x="7995" y="6201"/>
                    <a:pt x="7995" y="4013"/>
                  </a:cubicBezTo>
                  <a:cubicBezTo>
                    <a:pt x="7995" y="1794"/>
                    <a:pt x="6201" y="1"/>
                    <a:pt x="4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2">
              <a:extLst>
                <a:ext uri="{FF2B5EF4-FFF2-40B4-BE49-F238E27FC236}">
                  <a16:creationId xmlns:a16="http://schemas.microsoft.com/office/drawing/2014/main" id="{955B02DC-F7F9-1226-EDCA-28724ED10ACE}"/>
                </a:ext>
              </a:extLst>
            </p:cNvPr>
            <p:cNvSpPr/>
            <p:nvPr/>
          </p:nvSpPr>
          <p:spPr>
            <a:xfrm>
              <a:off x="6441020" y="2594256"/>
              <a:ext cx="268125" cy="230454"/>
            </a:xfrm>
            <a:custGeom>
              <a:avLst/>
              <a:gdLst/>
              <a:ahLst/>
              <a:cxnLst/>
              <a:rect l="l" t="t" r="r" b="b"/>
              <a:pathLst>
                <a:path w="9758" h="8387" extrusionOk="0">
                  <a:moveTo>
                    <a:pt x="5593" y="362"/>
                  </a:moveTo>
                  <a:cubicBezTo>
                    <a:pt x="7690" y="362"/>
                    <a:pt x="9392" y="2064"/>
                    <a:pt x="9392" y="4161"/>
                  </a:cubicBezTo>
                  <a:cubicBezTo>
                    <a:pt x="9392" y="6451"/>
                    <a:pt x="7503" y="7970"/>
                    <a:pt x="5539" y="7970"/>
                  </a:cubicBezTo>
                  <a:cubicBezTo>
                    <a:pt x="4608" y="7970"/>
                    <a:pt x="3660" y="7629"/>
                    <a:pt x="2888" y="6867"/>
                  </a:cubicBezTo>
                  <a:cubicBezTo>
                    <a:pt x="486" y="4465"/>
                    <a:pt x="2189" y="362"/>
                    <a:pt x="5593" y="362"/>
                  </a:cubicBezTo>
                  <a:close/>
                  <a:moveTo>
                    <a:pt x="5557" y="1"/>
                  </a:moveTo>
                  <a:cubicBezTo>
                    <a:pt x="4526" y="1"/>
                    <a:pt x="3472" y="385"/>
                    <a:pt x="2614" y="1243"/>
                  </a:cubicBezTo>
                  <a:cubicBezTo>
                    <a:pt x="0" y="3857"/>
                    <a:pt x="1854" y="8386"/>
                    <a:pt x="5593" y="8386"/>
                  </a:cubicBezTo>
                  <a:cubicBezTo>
                    <a:pt x="7903" y="8386"/>
                    <a:pt x="9757" y="6502"/>
                    <a:pt x="9757" y="4192"/>
                  </a:cubicBezTo>
                  <a:cubicBezTo>
                    <a:pt x="9757" y="1666"/>
                    <a:pt x="7705" y="1"/>
                    <a:pt x="5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2">
              <a:extLst>
                <a:ext uri="{FF2B5EF4-FFF2-40B4-BE49-F238E27FC236}">
                  <a16:creationId xmlns:a16="http://schemas.microsoft.com/office/drawing/2014/main" id="{7187CC8B-377D-8863-6831-78CE90CDDE5C}"/>
                </a:ext>
              </a:extLst>
            </p:cNvPr>
            <p:cNvSpPr/>
            <p:nvPr/>
          </p:nvSpPr>
          <p:spPr>
            <a:xfrm>
              <a:off x="6116126" y="2498113"/>
              <a:ext cx="150357" cy="577989"/>
            </a:xfrm>
            <a:custGeom>
              <a:avLst/>
              <a:gdLst/>
              <a:ahLst/>
              <a:cxnLst/>
              <a:rect l="l" t="t" r="r" b="b"/>
              <a:pathLst>
                <a:path w="5472" h="21035" extrusionOk="0">
                  <a:moveTo>
                    <a:pt x="2158" y="1"/>
                  </a:moveTo>
                  <a:lnTo>
                    <a:pt x="0" y="21034"/>
                  </a:lnTo>
                  <a:lnTo>
                    <a:pt x="4134" y="21034"/>
                  </a:lnTo>
                  <a:cubicBezTo>
                    <a:pt x="4863" y="21034"/>
                    <a:pt x="5471" y="20427"/>
                    <a:pt x="5471" y="19697"/>
                  </a:cubicBezTo>
                  <a:lnTo>
                    <a:pt x="5471" y="1368"/>
                  </a:lnTo>
                  <a:cubicBezTo>
                    <a:pt x="5471" y="609"/>
                    <a:pt x="4863" y="1"/>
                    <a:pt x="4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2">
              <a:extLst>
                <a:ext uri="{FF2B5EF4-FFF2-40B4-BE49-F238E27FC236}">
                  <a16:creationId xmlns:a16="http://schemas.microsoft.com/office/drawing/2014/main" id="{4B178FD5-685C-3B89-D7F0-961F3C528300}"/>
                </a:ext>
              </a:extLst>
            </p:cNvPr>
            <p:cNvSpPr/>
            <p:nvPr/>
          </p:nvSpPr>
          <p:spPr>
            <a:xfrm>
              <a:off x="6111098" y="2493112"/>
              <a:ext cx="161238" cy="587991"/>
            </a:xfrm>
            <a:custGeom>
              <a:avLst/>
              <a:gdLst/>
              <a:ahLst/>
              <a:cxnLst/>
              <a:rect l="l" t="t" r="r" b="b"/>
              <a:pathLst>
                <a:path w="5868" h="21399" extrusionOk="0">
                  <a:moveTo>
                    <a:pt x="4317" y="395"/>
                  </a:moveTo>
                  <a:cubicBezTo>
                    <a:pt x="4955" y="395"/>
                    <a:pt x="5442" y="912"/>
                    <a:pt x="5442" y="1550"/>
                  </a:cubicBezTo>
                  <a:lnTo>
                    <a:pt x="5442" y="19879"/>
                  </a:lnTo>
                  <a:cubicBezTo>
                    <a:pt x="5442" y="20517"/>
                    <a:pt x="4955" y="21034"/>
                    <a:pt x="4317" y="21034"/>
                  </a:cubicBezTo>
                  <a:lnTo>
                    <a:pt x="396" y="21034"/>
                  </a:lnTo>
                  <a:lnTo>
                    <a:pt x="2524" y="395"/>
                  </a:lnTo>
                  <a:close/>
                  <a:moveTo>
                    <a:pt x="2189" y="0"/>
                  </a:moveTo>
                  <a:lnTo>
                    <a:pt x="1" y="21399"/>
                  </a:lnTo>
                  <a:lnTo>
                    <a:pt x="4317" y="21399"/>
                  </a:lnTo>
                  <a:cubicBezTo>
                    <a:pt x="5168" y="21399"/>
                    <a:pt x="5867" y="20700"/>
                    <a:pt x="5837" y="19849"/>
                  </a:cubicBezTo>
                  <a:lnTo>
                    <a:pt x="5837" y="1520"/>
                  </a:lnTo>
                  <a:cubicBezTo>
                    <a:pt x="5837" y="699"/>
                    <a:pt x="5168" y="0"/>
                    <a:pt x="4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2">
              <a:extLst>
                <a:ext uri="{FF2B5EF4-FFF2-40B4-BE49-F238E27FC236}">
                  <a16:creationId xmlns:a16="http://schemas.microsoft.com/office/drawing/2014/main" id="{5E327B20-A8F9-0F03-CBA5-C22E06BE801C}"/>
                </a:ext>
              </a:extLst>
            </p:cNvPr>
            <p:cNvSpPr/>
            <p:nvPr/>
          </p:nvSpPr>
          <p:spPr>
            <a:xfrm>
              <a:off x="3042575" y="1081620"/>
              <a:ext cx="387570" cy="2332730"/>
            </a:xfrm>
            <a:custGeom>
              <a:avLst/>
              <a:gdLst/>
              <a:ahLst/>
              <a:cxnLst/>
              <a:rect l="l" t="t" r="r" b="b"/>
              <a:pathLst>
                <a:path w="14105" h="84896" extrusionOk="0">
                  <a:moveTo>
                    <a:pt x="14105" y="1"/>
                  </a:moveTo>
                  <a:lnTo>
                    <a:pt x="1" y="8481"/>
                  </a:lnTo>
                  <a:lnTo>
                    <a:pt x="1" y="76415"/>
                  </a:lnTo>
                  <a:lnTo>
                    <a:pt x="14105" y="84896"/>
                  </a:lnTo>
                  <a:lnTo>
                    <a:pt x="14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2">
              <a:extLst>
                <a:ext uri="{FF2B5EF4-FFF2-40B4-BE49-F238E27FC236}">
                  <a16:creationId xmlns:a16="http://schemas.microsoft.com/office/drawing/2014/main" id="{D08E2239-6FD8-2185-AD71-F870B328F25D}"/>
                </a:ext>
              </a:extLst>
            </p:cNvPr>
            <p:cNvSpPr/>
            <p:nvPr/>
          </p:nvSpPr>
          <p:spPr>
            <a:xfrm>
              <a:off x="3037574" y="1071618"/>
              <a:ext cx="397572" cy="2351909"/>
            </a:xfrm>
            <a:custGeom>
              <a:avLst/>
              <a:gdLst/>
              <a:ahLst/>
              <a:cxnLst/>
              <a:rect l="l" t="t" r="r" b="b"/>
              <a:pathLst>
                <a:path w="14469" h="85594" extrusionOk="0">
                  <a:moveTo>
                    <a:pt x="14104" y="699"/>
                  </a:moveTo>
                  <a:lnTo>
                    <a:pt x="14104" y="84925"/>
                  </a:lnTo>
                  <a:lnTo>
                    <a:pt x="396" y="76658"/>
                  </a:lnTo>
                  <a:lnTo>
                    <a:pt x="396" y="8936"/>
                  </a:lnTo>
                  <a:lnTo>
                    <a:pt x="14104" y="699"/>
                  </a:lnTo>
                  <a:close/>
                  <a:moveTo>
                    <a:pt x="14469" y="0"/>
                  </a:moveTo>
                  <a:lnTo>
                    <a:pt x="1" y="8724"/>
                  </a:lnTo>
                  <a:lnTo>
                    <a:pt x="1" y="76870"/>
                  </a:lnTo>
                  <a:lnTo>
                    <a:pt x="14469" y="85594"/>
                  </a:lnTo>
                  <a:lnTo>
                    <a:pt x="14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2">
              <a:extLst>
                <a:ext uri="{FF2B5EF4-FFF2-40B4-BE49-F238E27FC236}">
                  <a16:creationId xmlns:a16="http://schemas.microsoft.com/office/drawing/2014/main" id="{E093B2BF-7E50-6DD4-5471-CB6632D050F9}"/>
                </a:ext>
              </a:extLst>
            </p:cNvPr>
            <p:cNvSpPr/>
            <p:nvPr/>
          </p:nvSpPr>
          <p:spPr>
            <a:xfrm>
              <a:off x="2960747" y="2014536"/>
              <a:ext cx="71002" cy="177092"/>
            </a:xfrm>
            <a:custGeom>
              <a:avLst/>
              <a:gdLst/>
              <a:ahLst/>
              <a:cxnLst/>
              <a:rect l="l" t="t" r="r" b="b"/>
              <a:pathLst>
                <a:path w="2584" h="6445" extrusionOk="0">
                  <a:moveTo>
                    <a:pt x="517" y="1"/>
                  </a:moveTo>
                  <a:cubicBezTo>
                    <a:pt x="243" y="1"/>
                    <a:pt x="0" y="213"/>
                    <a:pt x="0" y="517"/>
                  </a:cubicBezTo>
                  <a:lnTo>
                    <a:pt x="0" y="5928"/>
                  </a:lnTo>
                  <a:cubicBezTo>
                    <a:pt x="0" y="6232"/>
                    <a:pt x="243" y="6445"/>
                    <a:pt x="517" y="6445"/>
                  </a:cubicBezTo>
                  <a:lnTo>
                    <a:pt x="2037" y="6445"/>
                  </a:lnTo>
                  <a:cubicBezTo>
                    <a:pt x="2341" y="6445"/>
                    <a:pt x="2553" y="6232"/>
                    <a:pt x="2584" y="5928"/>
                  </a:cubicBezTo>
                  <a:lnTo>
                    <a:pt x="2584" y="517"/>
                  </a:lnTo>
                  <a:cubicBezTo>
                    <a:pt x="2553" y="213"/>
                    <a:pt x="2341" y="1"/>
                    <a:pt x="20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2">
              <a:extLst>
                <a:ext uri="{FF2B5EF4-FFF2-40B4-BE49-F238E27FC236}">
                  <a16:creationId xmlns:a16="http://schemas.microsoft.com/office/drawing/2014/main" id="{6F5F2688-48DA-56BE-1B91-E77DA8BFC680}"/>
                </a:ext>
              </a:extLst>
            </p:cNvPr>
            <p:cNvSpPr/>
            <p:nvPr/>
          </p:nvSpPr>
          <p:spPr>
            <a:xfrm>
              <a:off x="2957395" y="2010359"/>
              <a:ext cx="77706" cy="185446"/>
            </a:xfrm>
            <a:custGeom>
              <a:avLst/>
              <a:gdLst/>
              <a:ahLst/>
              <a:cxnLst/>
              <a:rect l="l" t="t" r="r" b="b"/>
              <a:pathLst>
                <a:path w="2828" h="6749" extrusionOk="0">
                  <a:moveTo>
                    <a:pt x="2159" y="274"/>
                  </a:moveTo>
                  <a:cubicBezTo>
                    <a:pt x="2371" y="274"/>
                    <a:pt x="2554" y="457"/>
                    <a:pt x="2554" y="669"/>
                  </a:cubicBezTo>
                  <a:lnTo>
                    <a:pt x="2554" y="6110"/>
                  </a:lnTo>
                  <a:cubicBezTo>
                    <a:pt x="2554" y="6323"/>
                    <a:pt x="2371" y="6475"/>
                    <a:pt x="2159" y="6475"/>
                  </a:cubicBezTo>
                  <a:lnTo>
                    <a:pt x="639" y="6475"/>
                  </a:lnTo>
                  <a:cubicBezTo>
                    <a:pt x="426" y="6475"/>
                    <a:pt x="274" y="6323"/>
                    <a:pt x="274" y="6110"/>
                  </a:cubicBezTo>
                  <a:lnTo>
                    <a:pt x="274" y="669"/>
                  </a:lnTo>
                  <a:cubicBezTo>
                    <a:pt x="274" y="457"/>
                    <a:pt x="426" y="274"/>
                    <a:pt x="639" y="274"/>
                  </a:cubicBezTo>
                  <a:close/>
                  <a:moveTo>
                    <a:pt x="639" y="1"/>
                  </a:moveTo>
                  <a:cubicBezTo>
                    <a:pt x="274" y="1"/>
                    <a:pt x="1" y="305"/>
                    <a:pt x="1" y="669"/>
                  </a:cubicBezTo>
                  <a:lnTo>
                    <a:pt x="1" y="6080"/>
                  </a:lnTo>
                  <a:cubicBezTo>
                    <a:pt x="1" y="6445"/>
                    <a:pt x="274" y="6748"/>
                    <a:pt x="639" y="6748"/>
                  </a:cubicBezTo>
                  <a:lnTo>
                    <a:pt x="2159" y="6748"/>
                  </a:lnTo>
                  <a:cubicBezTo>
                    <a:pt x="2523" y="6748"/>
                    <a:pt x="2827" y="6445"/>
                    <a:pt x="2827" y="6080"/>
                  </a:cubicBezTo>
                  <a:lnTo>
                    <a:pt x="2827" y="669"/>
                  </a:lnTo>
                  <a:cubicBezTo>
                    <a:pt x="2827" y="305"/>
                    <a:pt x="2523" y="1"/>
                    <a:pt x="21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2">
              <a:extLst>
                <a:ext uri="{FF2B5EF4-FFF2-40B4-BE49-F238E27FC236}">
                  <a16:creationId xmlns:a16="http://schemas.microsoft.com/office/drawing/2014/main" id="{D86D1C25-F4DA-49E1-7DA3-BEAF9BADCDFF}"/>
                </a:ext>
              </a:extLst>
            </p:cNvPr>
            <p:cNvSpPr/>
            <p:nvPr/>
          </p:nvSpPr>
          <p:spPr>
            <a:xfrm>
              <a:off x="2934012" y="2005359"/>
              <a:ext cx="71029" cy="195447"/>
            </a:xfrm>
            <a:custGeom>
              <a:avLst/>
              <a:gdLst/>
              <a:ahLst/>
              <a:cxnLst/>
              <a:rect l="l" t="t" r="r" b="b"/>
              <a:pathLst>
                <a:path w="2585" h="7113" extrusionOk="0">
                  <a:moveTo>
                    <a:pt x="548" y="0"/>
                  </a:moveTo>
                  <a:cubicBezTo>
                    <a:pt x="244" y="0"/>
                    <a:pt x="1" y="213"/>
                    <a:pt x="1" y="517"/>
                  </a:cubicBezTo>
                  <a:lnTo>
                    <a:pt x="1" y="6596"/>
                  </a:lnTo>
                  <a:cubicBezTo>
                    <a:pt x="1" y="6870"/>
                    <a:pt x="244" y="7113"/>
                    <a:pt x="548" y="7113"/>
                  </a:cubicBezTo>
                  <a:lnTo>
                    <a:pt x="2067" y="7113"/>
                  </a:lnTo>
                  <a:cubicBezTo>
                    <a:pt x="2341" y="7113"/>
                    <a:pt x="2584" y="6870"/>
                    <a:pt x="2584" y="6596"/>
                  </a:cubicBezTo>
                  <a:lnTo>
                    <a:pt x="2584" y="517"/>
                  </a:lnTo>
                  <a:cubicBezTo>
                    <a:pt x="2584" y="213"/>
                    <a:pt x="2341" y="0"/>
                    <a:pt x="20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2">
              <a:extLst>
                <a:ext uri="{FF2B5EF4-FFF2-40B4-BE49-F238E27FC236}">
                  <a16:creationId xmlns:a16="http://schemas.microsoft.com/office/drawing/2014/main" id="{D5083861-C902-55BB-D2D8-FF110784C54F}"/>
                </a:ext>
              </a:extLst>
            </p:cNvPr>
            <p:cNvSpPr/>
            <p:nvPr/>
          </p:nvSpPr>
          <p:spPr>
            <a:xfrm>
              <a:off x="2930659" y="2001182"/>
              <a:ext cx="78558" cy="202976"/>
            </a:xfrm>
            <a:custGeom>
              <a:avLst/>
              <a:gdLst/>
              <a:ahLst/>
              <a:cxnLst/>
              <a:rect l="l" t="t" r="r" b="b"/>
              <a:pathLst>
                <a:path w="2859" h="7387" extrusionOk="0">
                  <a:moveTo>
                    <a:pt x="2189" y="304"/>
                  </a:moveTo>
                  <a:cubicBezTo>
                    <a:pt x="2372" y="304"/>
                    <a:pt x="2554" y="487"/>
                    <a:pt x="2554" y="699"/>
                  </a:cubicBezTo>
                  <a:lnTo>
                    <a:pt x="2554" y="6779"/>
                  </a:lnTo>
                  <a:cubicBezTo>
                    <a:pt x="2554" y="6991"/>
                    <a:pt x="2372" y="7143"/>
                    <a:pt x="2189" y="7143"/>
                  </a:cubicBezTo>
                  <a:lnTo>
                    <a:pt x="670" y="7143"/>
                  </a:lnTo>
                  <a:cubicBezTo>
                    <a:pt x="457" y="7143"/>
                    <a:pt x="275" y="6991"/>
                    <a:pt x="275" y="6779"/>
                  </a:cubicBezTo>
                  <a:lnTo>
                    <a:pt x="275" y="699"/>
                  </a:lnTo>
                  <a:cubicBezTo>
                    <a:pt x="275" y="487"/>
                    <a:pt x="457" y="304"/>
                    <a:pt x="670" y="304"/>
                  </a:cubicBezTo>
                  <a:close/>
                  <a:moveTo>
                    <a:pt x="670" y="0"/>
                  </a:moveTo>
                  <a:cubicBezTo>
                    <a:pt x="305" y="0"/>
                    <a:pt x="1" y="304"/>
                    <a:pt x="1" y="669"/>
                  </a:cubicBezTo>
                  <a:lnTo>
                    <a:pt x="1" y="6748"/>
                  </a:lnTo>
                  <a:cubicBezTo>
                    <a:pt x="1" y="7113"/>
                    <a:pt x="305" y="7386"/>
                    <a:pt x="670" y="7386"/>
                  </a:cubicBezTo>
                  <a:lnTo>
                    <a:pt x="2189" y="7386"/>
                  </a:lnTo>
                  <a:cubicBezTo>
                    <a:pt x="2524" y="7386"/>
                    <a:pt x="2828" y="7113"/>
                    <a:pt x="2858" y="6748"/>
                  </a:cubicBezTo>
                  <a:lnTo>
                    <a:pt x="2858" y="669"/>
                  </a:lnTo>
                  <a:cubicBezTo>
                    <a:pt x="2828" y="304"/>
                    <a:pt x="2524" y="0"/>
                    <a:pt x="21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2">
              <a:extLst>
                <a:ext uri="{FF2B5EF4-FFF2-40B4-BE49-F238E27FC236}">
                  <a16:creationId xmlns:a16="http://schemas.microsoft.com/office/drawing/2014/main" id="{BEAD878B-1D52-83DE-19D7-246A9782C288}"/>
                </a:ext>
              </a:extLst>
            </p:cNvPr>
            <p:cNvSpPr/>
            <p:nvPr/>
          </p:nvSpPr>
          <p:spPr>
            <a:xfrm>
              <a:off x="3066810" y="2014536"/>
              <a:ext cx="70178" cy="177092"/>
            </a:xfrm>
            <a:custGeom>
              <a:avLst/>
              <a:gdLst/>
              <a:ahLst/>
              <a:cxnLst/>
              <a:rect l="l" t="t" r="r" b="b"/>
              <a:pathLst>
                <a:path w="2554" h="6445" extrusionOk="0">
                  <a:moveTo>
                    <a:pt x="517" y="1"/>
                  </a:moveTo>
                  <a:cubicBezTo>
                    <a:pt x="213" y="1"/>
                    <a:pt x="0" y="213"/>
                    <a:pt x="0" y="517"/>
                  </a:cubicBezTo>
                  <a:lnTo>
                    <a:pt x="0" y="5928"/>
                  </a:lnTo>
                  <a:cubicBezTo>
                    <a:pt x="0" y="6232"/>
                    <a:pt x="213" y="6445"/>
                    <a:pt x="517" y="6445"/>
                  </a:cubicBezTo>
                  <a:lnTo>
                    <a:pt x="2037" y="6445"/>
                  </a:lnTo>
                  <a:cubicBezTo>
                    <a:pt x="2311" y="6445"/>
                    <a:pt x="2554" y="6232"/>
                    <a:pt x="2554" y="5928"/>
                  </a:cubicBezTo>
                  <a:lnTo>
                    <a:pt x="2554" y="517"/>
                  </a:lnTo>
                  <a:cubicBezTo>
                    <a:pt x="2554" y="213"/>
                    <a:pt x="2311" y="1"/>
                    <a:pt x="20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2">
              <a:extLst>
                <a:ext uri="{FF2B5EF4-FFF2-40B4-BE49-F238E27FC236}">
                  <a16:creationId xmlns:a16="http://schemas.microsoft.com/office/drawing/2014/main" id="{BBC81F8D-4F5C-9E38-FE12-08C81B420C37}"/>
                </a:ext>
              </a:extLst>
            </p:cNvPr>
            <p:cNvSpPr/>
            <p:nvPr/>
          </p:nvSpPr>
          <p:spPr>
            <a:xfrm>
              <a:off x="3062634" y="2010359"/>
              <a:ext cx="78531" cy="185446"/>
            </a:xfrm>
            <a:custGeom>
              <a:avLst/>
              <a:gdLst/>
              <a:ahLst/>
              <a:cxnLst/>
              <a:rect l="l" t="t" r="r" b="b"/>
              <a:pathLst>
                <a:path w="2858" h="6749" extrusionOk="0">
                  <a:moveTo>
                    <a:pt x="2189" y="274"/>
                  </a:moveTo>
                  <a:cubicBezTo>
                    <a:pt x="2402" y="274"/>
                    <a:pt x="2554" y="457"/>
                    <a:pt x="2554" y="669"/>
                  </a:cubicBezTo>
                  <a:lnTo>
                    <a:pt x="2554" y="6110"/>
                  </a:lnTo>
                  <a:cubicBezTo>
                    <a:pt x="2554" y="6323"/>
                    <a:pt x="2402" y="6475"/>
                    <a:pt x="2189" y="6475"/>
                  </a:cubicBezTo>
                  <a:lnTo>
                    <a:pt x="669" y="6475"/>
                  </a:lnTo>
                  <a:cubicBezTo>
                    <a:pt x="456" y="6475"/>
                    <a:pt x="274" y="6323"/>
                    <a:pt x="274" y="6110"/>
                  </a:cubicBezTo>
                  <a:lnTo>
                    <a:pt x="274" y="669"/>
                  </a:lnTo>
                  <a:cubicBezTo>
                    <a:pt x="274" y="457"/>
                    <a:pt x="456" y="274"/>
                    <a:pt x="669" y="274"/>
                  </a:cubicBezTo>
                  <a:close/>
                  <a:moveTo>
                    <a:pt x="669" y="1"/>
                  </a:moveTo>
                  <a:cubicBezTo>
                    <a:pt x="304" y="1"/>
                    <a:pt x="0" y="305"/>
                    <a:pt x="0" y="669"/>
                  </a:cubicBezTo>
                  <a:lnTo>
                    <a:pt x="0" y="6080"/>
                  </a:lnTo>
                  <a:cubicBezTo>
                    <a:pt x="0" y="6445"/>
                    <a:pt x="304" y="6748"/>
                    <a:pt x="669" y="6748"/>
                  </a:cubicBezTo>
                  <a:lnTo>
                    <a:pt x="2189" y="6748"/>
                  </a:lnTo>
                  <a:cubicBezTo>
                    <a:pt x="2554" y="6748"/>
                    <a:pt x="2858" y="6445"/>
                    <a:pt x="2858" y="6080"/>
                  </a:cubicBezTo>
                  <a:lnTo>
                    <a:pt x="2858" y="669"/>
                  </a:lnTo>
                  <a:cubicBezTo>
                    <a:pt x="2858" y="305"/>
                    <a:pt x="2554" y="1"/>
                    <a:pt x="21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2">
              <a:extLst>
                <a:ext uri="{FF2B5EF4-FFF2-40B4-BE49-F238E27FC236}">
                  <a16:creationId xmlns:a16="http://schemas.microsoft.com/office/drawing/2014/main" id="{02F12036-5430-79BF-D406-6896F2B97410}"/>
                </a:ext>
              </a:extLst>
            </p:cNvPr>
            <p:cNvSpPr/>
            <p:nvPr/>
          </p:nvSpPr>
          <p:spPr>
            <a:xfrm>
              <a:off x="3040075" y="2005359"/>
              <a:ext cx="70205" cy="195447"/>
            </a:xfrm>
            <a:custGeom>
              <a:avLst/>
              <a:gdLst/>
              <a:ahLst/>
              <a:cxnLst/>
              <a:rect l="l" t="t" r="r" b="b"/>
              <a:pathLst>
                <a:path w="2555" h="7113" extrusionOk="0">
                  <a:moveTo>
                    <a:pt x="518" y="0"/>
                  </a:moveTo>
                  <a:cubicBezTo>
                    <a:pt x="244" y="0"/>
                    <a:pt x="1" y="213"/>
                    <a:pt x="1" y="517"/>
                  </a:cubicBezTo>
                  <a:lnTo>
                    <a:pt x="1" y="6596"/>
                  </a:lnTo>
                  <a:cubicBezTo>
                    <a:pt x="1" y="6870"/>
                    <a:pt x="244" y="7113"/>
                    <a:pt x="518" y="7113"/>
                  </a:cubicBezTo>
                  <a:lnTo>
                    <a:pt x="2037" y="7113"/>
                  </a:lnTo>
                  <a:cubicBezTo>
                    <a:pt x="2311" y="7113"/>
                    <a:pt x="2554" y="6870"/>
                    <a:pt x="2554" y="6596"/>
                  </a:cubicBezTo>
                  <a:lnTo>
                    <a:pt x="2554" y="517"/>
                  </a:lnTo>
                  <a:cubicBezTo>
                    <a:pt x="2554" y="213"/>
                    <a:pt x="2311" y="0"/>
                    <a:pt x="20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2">
              <a:extLst>
                <a:ext uri="{FF2B5EF4-FFF2-40B4-BE49-F238E27FC236}">
                  <a16:creationId xmlns:a16="http://schemas.microsoft.com/office/drawing/2014/main" id="{C400DA56-C9D3-2B6E-B527-DC467CB832BA}"/>
                </a:ext>
              </a:extLst>
            </p:cNvPr>
            <p:cNvSpPr/>
            <p:nvPr/>
          </p:nvSpPr>
          <p:spPr>
            <a:xfrm>
              <a:off x="3035898" y="2001182"/>
              <a:ext cx="78531" cy="202976"/>
            </a:xfrm>
            <a:custGeom>
              <a:avLst/>
              <a:gdLst/>
              <a:ahLst/>
              <a:cxnLst/>
              <a:rect l="l" t="t" r="r" b="b"/>
              <a:pathLst>
                <a:path w="2858" h="7387" extrusionOk="0">
                  <a:moveTo>
                    <a:pt x="2189" y="304"/>
                  </a:moveTo>
                  <a:cubicBezTo>
                    <a:pt x="2402" y="304"/>
                    <a:pt x="2584" y="487"/>
                    <a:pt x="2584" y="699"/>
                  </a:cubicBezTo>
                  <a:lnTo>
                    <a:pt x="2584" y="6779"/>
                  </a:lnTo>
                  <a:cubicBezTo>
                    <a:pt x="2584" y="6991"/>
                    <a:pt x="2402" y="7143"/>
                    <a:pt x="2189" y="7143"/>
                  </a:cubicBezTo>
                  <a:lnTo>
                    <a:pt x="670" y="7143"/>
                  </a:lnTo>
                  <a:cubicBezTo>
                    <a:pt x="457" y="7143"/>
                    <a:pt x="305" y="6991"/>
                    <a:pt x="305" y="6779"/>
                  </a:cubicBezTo>
                  <a:lnTo>
                    <a:pt x="305" y="699"/>
                  </a:lnTo>
                  <a:cubicBezTo>
                    <a:pt x="305" y="487"/>
                    <a:pt x="457" y="304"/>
                    <a:pt x="670" y="304"/>
                  </a:cubicBezTo>
                  <a:close/>
                  <a:moveTo>
                    <a:pt x="670" y="0"/>
                  </a:moveTo>
                  <a:cubicBezTo>
                    <a:pt x="305" y="0"/>
                    <a:pt x="1" y="304"/>
                    <a:pt x="1" y="669"/>
                  </a:cubicBezTo>
                  <a:lnTo>
                    <a:pt x="1" y="6748"/>
                  </a:lnTo>
                  <a:cubicBezTo>
                    <a:pt x="1" y="7113"/>
                    <a:pt x="305" y="7386"/>
                    <a:pt x="670" y="7386"/>
                  </a:cubicBezTo>
                  <a:lnTo>
                    <a:pt x="2189" y="7386"/>
                  </a:lnTo>
                  <a:cubicBezTo>
                    <a:pt x="2554" y="7386"/>
                    <a:pt x="2858" y="7113"/>
                    <a:pt x="2858" y="6748"/>
                  </a:cubicBezTo>
                  <a:lnTo>
                    <a:pt x="2858" y="669"/>
                  </a:lnTo>
                  <a:cubicBezTo>
                    <a:pt x="2858" y="304"/>
                    <a:pt x="2554" y="0"/>
                    <a:pt x="21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2">
              <a:extLst>
                <a:ext uri="{FF2B5EF4-FFF2-40B4-BE49-F238E27FC236}">
                  <a16:creationId xmlns:a16="http://schemas.microsoft.com/office/drawing/2014/main" id="{737C5D62-6AC6-36EF-559D-7D9E53E92BAE}"/>
                </a:ext>
              </a:extLst>
            </p:cNvPr>
            <p:cNvSpPr/>
            <p:nvPr/>
          </p:nvSpPr>
          <p:spPr>
            <a:xfrm>
              <a:off x="3172049" y="2014536"/>
              <a:ext cx="71002" cy="177092"/>
            </a:xfrm>
            <a:custGeom>
              <a:avLst/>
              <a:gdLst/>
              <a:ahLst/>
              <a:cxnLst/>
              <a:rect l="l" t="t" r="r" b="b"/>
              <a:pathLst>
                <a:path w="2584" h="6445" extrusionOk="0">
                  <a:moveTo>
                    <a:pt x="517" y="1"/>
                  </a:moveTo>
                  <a:cubicBezTo>
                    <a:pt x="243" y="1"/>
                    <a:pt x="0" y="213"/>
                    <a:pt x="0" y="517"/>
                  </a:cubicBezTo>
                  <a:lnTo>
                    <a:pt x="0" y="5928"/>
                  </a:lnTo>
                  <a:cubicBezTo>
                    <a:pt x="0" y="6232"/>
                    <a:pt x="243" y="6445"/>
                    <a:pt x="517" y="6445"/>
                  </a:cubicBezTo>
                  <a:lnTo>
                    <a:pt x="2037" y="6445"/>
                  </a:lnTo>
                  <a:cubicBezTo>
                    <a:pt x="2341" y="6445"/>
                    <a:pt x="2554" y="6232"/>
                    <a:pt x="2584" y="5928"/>
                  </a:cubicBezTo>
                  <a:lnTo>
                    <a:pt x="2584" y="517"/>
                  </a:lnTo>
                  <a:cubicBezTo>
                    <a:pt x="2554" y="213"/>
                    <a:pt x="2341" y="1"/>
                    <a:pt x="20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2">
              <a:extLst>
                <a:ext uri="{FF2B5EF4-FFF2-40B4-BE49-F238E27FC236}">
                  <a16:creationId xmlns:a16="http://schemas.microsoft.com/office/drawing/2014/main" id="{9923E3DA-2699-769B-B3DB-DFE19BBCA5E4}"/>
                </a:ext>
              </a:extLst>
            </p:cNvPr>
            <p:cNvSpPr/>
            <p:nvPr/>
          </p:nvSpPr>
          <p:spPr>
            <a:xfrm>
              <a:off x="3167873" y="2010359"/>
              <a:ext cx="78531" cy="185446"/>
            </a:xfrm>
            <a:custGeom>
              <a:avLst/>
              <a:gdLst/>
              <a:ahLst/>
              <a:cxnLst/>
              <a:rect l="l" t="t" r="r" b="b"/>
              <a:pathLst>
                <a:path w="2858" h="6749" extrusionOk="0">
                  <a:moveTo>
                    <a:pt x="2189" y="274"/>
                  </a:moveTo>
                  <a:cubicBezTo>
                    <a:pt x="2402" y="274"/>
                    <a:pt x="2584" y="457"/>
                    <a:pt x="2584" y="669"/>
                  </a:cubicBezTo>
                  <a:lnTo>
                    <a:pt x="2584" y="6110"/>
                  </a:lnTo>
                  <a:cubicBezTo>
                    <a:pt x="2584" y="6323"/>
                    <a:pt x="2402" y="6475"/>
                    <a:pt x="2189" y="6475"/>
                  </a:cubicBezTo>
                  <a:lnTo>
                    <a:pt x="669" y="6475"/>
                  </a:lnTo>
                  <a:cubicBezTo>
                    <a:pt x="456" y="6475"/>
                    <a:pt x="304" y="6323"/>
                    <a:pt x="304" y="6110"/>
                  </a:cubicBezTo>
                  <a:lnTo>
                    <a:pt x="304" y="669"/>
                  </a:lnTo>
                  <a:cubicBezTo>
                    <a:pt x="304" y="457"/>
                    <a:pt x="456" y="274"/>
                    <a:pt x="669" y="274"/>
                  </a:cubicBezTo>
                  <a:close/>
                  <a:moveTo>
                    <a:pt x="669" y="1"/>
                  </a:moveTo>
                  <a:cubicBezTo>
                    <a:pt x="304" y="1"/>
                    <a:pt x="0" y="305"/>
                    <a:pt x="0" y="669"/>
                  </a:cubicBezTo>
                  <a:lnTo>
                    <a:pt x="0" y="6080"/>
                  </a:lnTo>
                  <a:cubicBezTo>
                    <a:pt x="0" y="6445"/>
                    <a:pt x="304" y="6748"/>
                    <a:pt x="669" y="6748"/>
                  </a:cubicBezTo>
                  <a:lnTo>
                    <a:pt x="2189" y="6748"/>
                  </a:lnTo>
                  <a:cubicBezTo>
                    <a:pt x="2554" y="6748"/>
                    <a:pt x="2858" y="6445"/>
                    <a:pt x="2858" y="6080"/>
                  </a:cubicBezTo>
                  <a:lnTo>
                    <a:pt x="2858" y="669"/>
                  </a:lnTo>
                  <a:cubicBezTo>
                    <a:pt x="2858" y="305"/>
                    <a:pt x="2554" y="1"/>
                    <a:pt x="21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2">
              <a:extLst>
                <a:ext uri="{FF2B5EF4-FFF2-40B4-BE49-F238E27FC236}">
                  <a16:creationId xmlns:a16="http://schemas.microsoft.com/office/drawing/2014/main" id="{19060FB8-73E7-0211-63A5-D8DB9AAD14DD}"/>
                </a:ext>
              </a:extLst>
            </p:cNvPr>
            <p:cNvSpPr/>
            <p:nvPr/>
          </p:nvSpPr>
          <p:spPr>
            <a:xfrm>
              <a:off x="3145314" y="2005359"/>
              <a:ext cx="71029" cy="195447"/>
            </a:xfrm>
            <a:custGeom>
              <a:avLst/>
              <a:gdLst/>
              <a:ahLst/>
              <a:cxnLst/>
              <a:rect l="l" t="t" r="r" b="b"/>
              <a:pathLst>
                <a:path w="2585" h="7113" extrusionOk="0">
                  <a:moveTo>
                    <a:pt x="517" y="0"/>
                  </a:moveTo>
                  <a:cubicBezTo>
                    <a:pt x="244" y="0"/>
                    <a:pt x="1" y="213"/>
                    <a:pt x="1" y="517"/>
                  </a:cubicBezTo>
                  <a:lnTo>
                    <a:pt x="1" y="6596"/>
                  </a:lnTo>
                  <a:cubicBezTo>
                    <a:pt x="1" y="6870"/>
                    <a:pt x="244" y="7113"/>
                    <a:pt x="517" y="7113"/>
                  </a:cubicBezTo>
                  <a:lnTo>
                    <a:pt x="2037" y="7113"/>
                  </a:lnTo>
                  <a:cubicBezTo>
                    <a:pt x="2341" y="7113"/>
                    <a:pt x="2584" y="6870"/>
                    <a:pt x="2584" y="6596"/>
                  </a:cubicBezTo>
                  <a:lnTo>
                    <a:pt x="2584" y="517"/>
                  </a:lnTo>
                  <a:cubicBezTo>
                    <a:pt x="2584" y="213"/>
                    <a:pt x="2341" y="0"/>
                    <a:pt x="20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2">
              <a:extLst>
                <a:ext uri="{FF2B5EF4-FFF2-40B4-BE49-F238E27FC236}">
                  <a16:creationId xmlns:a16="http://schemas.microsoft.com/office/drawing/2014/main" id="{1977D584-F689-ECAE-C471-B03EFCA037DD}"/>
                </a:ext>
              </a:extLst>
            </p:cNvPr>
            <p:cNvSpPr/>
            <p:nvPr/>
          </p:nvSpPr>
          <p:spPr>
            <a:xfrm>
              <a:off x="3141989" y="2001182"/>
              <a:ext cx="77679" cy="202976"/>
            </a:xfrm>
            <a:custGeom>
              <a:avLst/>
              <a:gdLst/>
              <a:ahLst/>
              <a:cxnLst/>
              <a:rect l="l" t="t" r="r" b="b"/>
              <a:pathLst>
                <a:path w="2827" h="7387" extrusionOk="0">
                  <a:moveTo>
                    <a:pt x="2158" y="304"/>
                  </a:moveTo>
                  <a:cubicBezTo>
                    <a:pt x="2371" y="304"/>
                    <a:pt x="2553" y="487"/>
                    <a:pt x="2553" y="699"/>
                  </a:cubicBezTo>
                  <a:lnTo>
                    <a:pt x="2553" y="6779"/>
                  </a:lnTo>
                  <a:cubicBezTo>
                    <a:pt x="2553" y="6991"/>
                    <a:pt x="2371" y="7143"/>
                    <a:pt x="2158" y="7143"/>
                  </a:cubicBezTo>
                  <a:lnTo>
                    <a:pt x="638" y="7143"/>
                  </a:lnTo>
                  <a:cubicBezTo>
                    <a:pt x="426" y="7143"/>
                    <a:pt x="274" y="6991"/>
                    <a:pt x="274" y="6779"/>
                  </a:cubicBezTo>
                  <a:lnTo>
                    <a:pt x="274" y="699"/>
                  </a:lnTo>
                  <a:cubicBezTo>
                    <a:pt x="274" y="487"/>
                    <a:pt x="426" y="304"/>
                    <a:pt x="638" y="304"/>
                  </a:cubicBezTo>
                  <a:close/>
                  <a:moveTo>
                    <a:pt x="638" y="0"/>
                  </a:moveTo>
                  <a:cubicBezTo>
                    <a:pt x="274" y="0"/>
                    <a:pt x="0" y="304"/>
                    <a:pt x="0" y="669"/>
                  </a:cubicBezTo>
                  <a:lnTo>
                    <a:pt x="0" y="6748"/>
                  </a:lnTo>
                  <a:cubicBezTo>
                    <a:pt x="0" y="7113"/>
                    <a:pt x="274" y="7386"/>
                    <a:pt x="638" y="7386"/>
                  </a:cubicBezTo>
                  <a:lnTo>
                    <a:pt x="2158" y="7386"/>
                  </a:lnTo>
                  <a:cubicBezTo>
                    <a:pt x="2523" y="7386"/>
                    <a:pt x="2827" y="7113"/>
                    <a:pt x="2827" y="6748"/>
                  </a:cubicBezTo>
                  <a:lnTo>
                    <a:pt x="2827" y="669"/>
                  </a:lnTo>
                  <a:cubicBezTo>
                    <a:pt x="2827" y="304"/>
                    <a:pt x="2523" y="0"/>
                    <a:pt x="21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2">
              <a:extLst>
                <a:ext uri="{FF2B5EF4-FFF2-40B4-BE49-F238E27FC236}">
                  <a16:creationId xmlns:a16="http://schemas.microsoft.com/office/drawing/2014/main" id="{8B32BC9C-7BAB-9945-2561-7CBB8A219F3B}"/>
                </a:ext>
              </a:extLst>
            </p:cNvPr>
            <p:cNvSpPr/>
            <p:nvPr/>
          </p:nvSpPr>
          <p:spPr>
            <a:xfrm>
              <a:off x="3277288" y="2014536"/>
              <a:ext cx="71002" cy="177092"/>
            </a:xfrm>
            <a:custGeom>
              <a:avLst/>
              <a:gdLst/>
              <a:ahLst/>
              <a:cxnLst/>
              <a:rect l="l" t="t" r="r" b="b"/>
              <a:pathLst>
                <a:path w="2584" h="6445" extrusionOk="0">
                  <a:moveTo>
                    <a:pt x="547" y="1"/>
                  </a:moveTo>
                  <a:cubicBezTo>
                    <a:pt x="243" y="1"/>
                    <a:pt x="0" y="213"/>
                    <a:pt x="0" y="517"/>
                  </a:cubicBezTo>
                  <a:lnTo>
                    <a:pt x="0" y="5928"/>
                  </a:lnTo>
                  <a:cubicBezTo>
                    <a:pt x="0" y="6232"/>
                    <a:pt x="243" y="6445"/>
                    <a:pt x="547" y="6445"/>
                  </a:cubicBezTo>
                  <a:lnTo>
                    <a:pt x="2067" y="6445"/>
                  </a:lnTo>
                  <a:cubicBezTo>
                    <a:pt x="2341" y="6445"/>
                    <a:pt x="2584" y="6232"/>
                    <a:pt x="2584" y="5928"/>
                  </a:cubicBezTo>
                  <a:lnTo>
                    <a:pt x="2584" y="517"/>
                  </a:lnTo>
                  <a:cubicBezTo>
                    <a:pt x="2584" y="213"/>
                    <a:pt x="2341" y="1"/>
                    <a:pt x="20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2">
              <a:extLst>
                <a:ext uri="{FF2B5EF4-FFF2-40B4-BE49-F238E27FC236}">
                  <a16:creationId xmlns:a16="http://schemas.microsoft.com/office/drawing/2014/main" id="{CA0B5823-1872-C1D1-27EC-9B75D3A09969}"/>
                </a:ext>
              </a:extLst>
            </p:cNvPr>
            <p:cNvSpPr/>
            <p:nvPr/>
          </p:nvSpPr>
          <p:spPr>
            <a:xfrm>
              <a:off x="3273936" y="2010359"/>
              <a:ext cx="77706" cy="185446"/>
            </a:xfrm>
            <a:custGeom>
              <a:avLst/>
              <a:gdLst/>
              <a:ahLst/>
              <a:cxnLst/>
              <a:rect l="l" t="t" r="r" b="b"/>
              <a:pathLst>
                <a:path w="2828" h="6749" extrusionOk="0">
                  <a:moveTo>
                    <a:pt x="2189" y="274"/>
                  </a:moveTo>
                  <a:cubicBezTo>
                    <a:pt x="2371" y="274"/>
                    <a:pt x="2554" y="457"/>
                    <a:pt x="2554" y="669"/>
                  </a:cubicBezTo>
                  <a:lnTo>
                    <a:pt x="2554" y="6110"/>
                  </a:lnTo>
                  <a:cubicBezTo>
                    <a:pt x="2554" y="6323"/>
                    <a:pt x="2371" y="6475"/>
                    <a:pt x="2189" y="6475"/>
                  </a:cubicBezTo>
                  <a:lnTo>
                    <a:pt x="669" y="6475"/>
                  </a:lnTo>
                  <a:cubicBezTo>
                    <a:pt x="457" y="6475"/>
                    <a:pt x="274" y="6323"/>
                    <a:pt x="274" y="6110"/>
                  </a:cubicBezTo>
                  <a:lnTo>
                    <a:pt x="274" y="669"/>
                  </a:lnTo>
                  <a:cubicBezTo>
                    <a:pt x="274" y="457"/>
                    <a:pt x="457" y="274"/>
                    <a:pt x="669" y="274"/>
                  </a:cubicBezTo>
                  <a:close/>
                  <a:moveTo>
                    <a:pt x="669" y="1"/>
                  </a:moveTo>
                  <a:cubicBezTo>
                    <a:pt x="305" y="1"/>
                    <a:pt x="1" y="305"/>
                    <a:pt x="1" y="669"/>
                  </a:cubicBezTo>
                  <a:lnTo>
                    <a:pt x="1" y="6080"/>
                  </a:lnTo>
                  <a:cubicBezTo>
                    <a:pt x="1" y="6445"/>
                    <a:pt x="305" y="6748"/>
                    <a:pt x="669" y="6748"/>
                  </a:cubicBezTo>
                  <a:lnTo>
                    <a:pt x="2189" y="6748"/>
                  </a:lnTo>
                  <a:cubicBezTo>
                    <a:pt x="2523" y="6748"/>
                    <a:pt x="2827" y="6445"/>
                    <a:pt x="2827" y="6080"/>
                  </a:cubicBezTo>
                  <a:lnTo>
                    <a:pt x="2827" y="669"/>
                  </a:lnTo>
                  <a:cubicBezTo>
                    <a:pt x="2827" y="305"/>
                    <a:pt x="2523" y="1"/>
                    <a:pt x="21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2">
              <a:extLst>
                <a:ext uri="{FF2B5EF4-FFF2-40B4-BE49-F238E27FC236}">
                  <a16:creationId xmlns:a16="http://schemas.microsoft.com/office/drawing/2014/main" id="{95C7D998-90A9-F43C-818B-8077925B1609}"/>
                </a:ext>
              </a:extLst>
            </p:cNvPr>
            <p:cNvSpPr/>
            <p:nvPr/>
          </p:nvSpPr>
          <p:spPr>
            <a:xfrm>
              <a:off x="3251377" y="2005359"/>
              <a:ext cx="70205" cy="195447"/>
            </a:xfrm>
            <a:custGeom>
              <a:avLst/>
              <a:gdLst/>
              <a:ahLst/>
              <a:cxnLst/>
              <a:rect l="l" t="t" r="r" b="b"/>
              <a:pathLst>
                <a:path w="2555" h="7113" extrusionOk="0">
                  <a:moveTo>
                    <a:pt x="518" y="0"/>
                  </a:moveTo>
                  <a:cubicBezTo>
                    <a:pt x="214" y="0"/>
                    <a:pt x="1" y="213"/>
                    <a:pt x="1" y="517"/>
                  </a:cubicBezTo>
                  <a:lnTo>
                    <a:pt x="1" y="6596"/>
                  </a:lnTo>
                  <a:cubicBezTo>
                    <a:pt x="1" y="6870"/>
                    <a:pt x="214" y="7113"/>
                    <a:pt x="518" y="7113"/>
                  </a:cubicBezTo>
                  <a:lnTo>
                    <a:pt x="2037" y="7113"/>
                  </a:lnTo>
                  <a:cubicBezTo>
                    <a:pt x="2311" y="7113"/>
                    <a:pt x="2554" y="6870"/>
                    <a:pt x="2554" y="6596"/>
                  </a:cubicBezTo>
                  <a:lnTo>
                    <a:pt x="2554" y="517"/>
                  </a:lnTo>
                  <a:cubicBezTo>
                    <a:pt x="2554" y="213"/>
                    <a:pt x="2311" y="0"/>
                    <a:pt x="20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2">
              <a:extLst>
                <a:ext uri="{FF2B5EF4-FFF2-40B4-BE49-F238E27FC236}">
                  <a16:creationId xmlns:a16="http://schemas.microsoft.com/office/drawing/2014/main" id="{10D9BB38-BEB5-1D1F-2CC0-CF9FAED15656}"/>
                </a:ext>
              </a:extLst>
            </p:cNvPr>
            <p:cNvSpPr/>
            <p:nvPr/>
          </p:nvSpPr>
          <p:spPr>
            <a:xfrm>
              <a:off x="3247200" y="2001182"/>
              <a:ext cx="78558" cy="202976"/>
            </a:xfrm>
            <a:custGeom>
              <a:avLst/>
              <a:gdLst/>
              <a:ahLst/>
              <a:cxnLst/>
              <a:rect l="l" t="t" r="r" b="b"/>
              <a:pathLst>
                <a:path w="2859" h="7387" extrusionOk="0">
                  <a:moveTo>
                    <a:pt x="2189" y="304"/>
                  </a:moveTo>
                  <a:cubicBezTo>
                    <a:pt x="2402" y="304"/>
                    <a:pt x="2554" y="487"/>
                    <a:pt x="2554" y="699"/>
                  </a:cubicBezTo>
                  <a:lnTo>
                    <a:pt x="2554" y="6779"/>
                  </a:lnTo>
                  <a:cubicBezTo>
                    <a:pt x="2554" y="6991"/>
                    <a:pt x="2402" y="7143"/>
                    <a:pt x="2189" y="7143"/>
                  </a:cubicBezTo>
                  <a:lnTo>
                    <a:pt x="670" y="7143"/>
                  </a:lnTo>
                  <a:cubicBezTo>
                    <a:pt x="457" y="7143"/>
                    <a:pt x="274" y="6991"/>
                    <a:pt x="274" y="6779"/>
                  </a:cubicBezTo>
                  <a:lnTo>
                    <a:pt x="274" y="699"/>
                  </a:lnTo>
                  <a:cubicBezTo>
                    <a:pt x="274" y="487"/>
                    <a:pt x="457" y="304"/>
                    <a:pt x="670" y="304"/>
                  </a:cubicBezTo>
                  <a:close/>
                  <a:moveTo>
                    <a:pt x="670" y="0"/>
                  </a:moveTo>
                  <a:cubicBezTo>
                    <a:pt x="305" y="0"/>
                    <a:pt x="1" y="304"/>
                    <a:pt x="1" y="669"/>
                  </a:cubicBezTo>
                  <a:lnTo>
                    <a:pt x="1" y="6748"/>
                  </a:lnTo>
                  <a:cubicBezTo>
                    <a:pt x="1" y="7113"/>
                    <a:pt x="305" y="7386"/>
                    <a:pt x="670" y="7386"/>
                  </a:cubicBezTo>
                  <a:lnTo>
                    <a:pt x="2189" y="7386"/>
                  </a:lnTo>
                  <a:cubicBezTo>
                    <a:pt x="2554" y="7386"/>
                    <a:pt x="2858" y="7113"/>
                    <a:pt x="2858" y="6748"/>
                  </a:cubicBezTo>
                  <a:lnTo>
                    <a:pt x="2858" y="669"/>
                  </a:lnTo>
                  <a:cubicBezTo>
                    <a:pt x="2858" y="304"/>
                    <a:pt x="2554" y="0"/>
                    <a:pt x="21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2">
              <a:extLst>
                <a:ext uri="{FF2B5EF4-FFF2-40B4-BE49-F238E27FC236}">
                  <a16:creationId xmlns:a16="http://schemas.microsoft.com/office/drawing/2014/main" id="{6D355C77-3C95-FFAD-0B24-66BF410E430C}"/>
                </a:ext>
              </a:extLst>
            </p:cNvPr>
            <p:cNvSpPr/>
            <p:nvPr/>
          </p:nvSpPr>
          <p:spPr>
            <a:xfrm>
              <a:off x="3383351" y="2014536"/>
              <a:ext cx="50146" cy="177092"/>
            </a:xfrm>
            <a:custGeom>
              <a:avLst/>
              <a:gdLst/>
              <a:ahLst/>
              <a:cxnLst/>
              <a:rect l="l" t="t" r="r" b="b"/>
              <a:pathLst>
                <a:path w="1825" h="6445" extrusionOk="0">
                  <a:moveTo>
                    <a:pt x="517" y="1"/>
                  </a:moveTo>
                  <a:cubicBezTo>
                    <a:pt x="213" y="1"/>
                    <a:pt x="0" y="213"/>
                    <a:pt x="0" y="517"/>
                  </a:cubicBezTo>
                  <a:lnTo>
                    <a:pt x="0" y="5928"/>
                  </a:lnTo>
                  <a:cubicBezTo>
                    <a:pt x="0" y="6232"/>
                    <a:pt x="213" y="6445"/>
                    <a:pt x="517" y="6445"/>
                  </a:cubicBezTo>
                  <a:lnTo>
                    <a:pt x="1824" y="6445"/>
                  </a:lnTo>
                  <a:lnTo>
                    <a:pt x="18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2">
              <a:extLst>
                <a:ext uri="{FF2B5EF4-FFF2-40B4-BE49-F238E27FC236}">
                  <a16:creationId xmlns:a16="http://schemas.microsoft.com/office/drawing/2014/main" id="{068EB0AF-ABD7-0CF0-7833-DBCFCEA7AA90}"/>
                </a:ext>
              </a:extLst>
            </p:cNvPr>
            <p:cNvSpPr/>
            <p:nvPr/>
          </p:nvSpPr>
          <p:spPr>
            <a:xfrm>
              <a:off x="3379175" y="2010359"/>
              <a:ext cx="57648" cy="185446"/>
            </a:xfrm>
            <a:custGeom>
              <a:avLst/>
              <a:gdLst/>
              <a:ahLst/>
              <a:cxnLst/>
              <a:rect l="l" t="t" r="r" b="b"/>
              <a:pathLst>
                <a:path w="2098" h="6749" extrusionOk="0">
                  <a:moveTo>
                    <a:pt x="669" y="274"/>
                  </a:moveTo>
                  <a:lnTo>
                    <a:pt x="1794" y="305"/>
                  </a:lnTo>
                  <a:lnTo>
                    <a:pt x="1794" y="6475"/>
                  </a:lnTo>
                  <a:lnTo>
                    <a:pt x="669" y="6475"/>
                  </a:lnTo>
                  <a:cubicBezTo>
                    <a:pt x="456" y="6475"/>
                    <a:pt x="274" y="6323"/>
                    <a:pt x="274" y="6110"/>
                  </a:cubicBezTo>
                  <a:lnTo>
                    <a:pt x="274" y="669"/>
                  </a:lnTo>
                  <a:cubicBezTo>
                    <a:pt x="274" y="457"/>
                    <a:pt x="456" y="274"/>
                    <a:pt x="669" y="274"/>
                  </a:cubicBezTo>
                  <a:close/>
                  <a:moveTo>
                    <a:pt x="669" y="1"/>
                  </a:moveTo>
                  <a:cubicBezTo>
                    <a:pt x="304" y="1"/>
                    <a:pt x="0" y="305"/>
                    <a:pt x="0" y="669"/>
                  </a:cubicBezTo>
                  <a:lnTo>
                    <a:pt x="0" y="6080"/>
                  </a:lnTo>
                  <a:cubicBezTo>
                    <a:pt x="0" y="6445"/>
                    <a:pt x="304" y="6748"/>
                    <a:pt x="669" y="6748"/>
                  </a:cubicBezTo>
                  <a:lnTo>
                    <a:pt x="2098" y="6748"/>
                  </a:lnTo>
                  <a:lnTo>
                    <a:pt x="20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2">
              <a:extLst>
                <a:ext uri="{FF2B5EF4-FFF2-40B4-BE49-F238E27FC236}">
                  <a16:creationId xmlns:a16="http://schemas.microsoft.com/office/drawing/2014/main" id="{24EFF7D3-F3CB-5E31-DD7A-2A948E0652A8}"/>
                </a:ext>
              </a:extLst>
            </p:cNvPr>
            <p:cNvSpPr/>
            <p:nvPr/>
          </p:nvSpPr>
          <p:spPr>
            <a:xfrm>
              <a:off x="3356616" y="2005359"/>
              <a:ext cx="71029" cy="195447"/>
            </a:xfrm>
            <a:custGeom>
              <a:avLst/>
              <a:gdLst/>
              <a:ahLst/>
              <a:cxnLst/>
              <a:rect l="l" t="t" r="r" b="b"/>
              <a:pathLst>
                <a:path w="2585" h="7113" extrusionOk="0">
                  <a:moveTo>
                    <a:pt x="517" y="0"/>
                  </a:moveTo>
                  <a:cubicBezTo>
                    <a:pt x="244" y="0"/>
                    <a:pt x="1" y="213"/>
                    <a:pt x="1" y="517"/>
                  </a:cubicBezTo>
                  <a:lnTo>
                    <a:pt x="1" y="6596"/>
                  </a:lnTo>
                  <a:cubicBezTo>
                    <a:pt x="1" y="6870"/>
                    <a:pt x="244" y="7113"/>
                    <a:pt x="517" y="7113"/>
                  </a:cubicBezTo>
                  <a:lnTo>
                    <a:pt x="2037" y="7113"/>
                  </a:lnTo>
                  <a:cubicBezTo>
                    <a:pt x="2341" y="7113"/>
                    <a:pt x="2554" y="6870"/>
                    <a:pt x="2584" y="6596"/>
                  </a:cubicBezTo>
                  <a:lnTo>
                    <a:pt x="2584" y="517"/>
                  </a:lnTo>
                  <a:cubicBezTo>
                    <a:pt x="2554" y="213"/>
                    <a:pt x="2341" y="0"/>
                    <a:pt x="20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2">
              <a:extLst>
                <a:ext uri="{FF2B5EF4-FFF2-40B4-BE49-F238E27FC236}">
                  <a16:creationId xmlns:a16="http://schemas.microsoft.com/office/drawing/2014/main" id="{78FBD4DE-A211-5470-270E-416FA79628C8}"/>
                </a:ext>
              </a:extLst>
            </p:cNvPr>
            <p:cNvSpPr/>
            <p:nvPr/>
          </p:nvSpPr>
          <p:spPr>
            <a:xfrm>
              <a:off x="3352439" y="2001182"/>
              <a:ext cx="78531" cy="202976"/>
            </a:xfrm>
            <a:custGeom>
              <a:avLst/>
              <a:gdLst/>
              <a:ahLst/>
              <a:cxnLst/>
              <a:rect l="l" t="t" r="r" b="b"/>
              <a:pathLst>
                <a:path w="2858" h="7387" extrusionOk="0">
                  <a:moveTo>
                    <a:pt x="2189" y="304"/>
                  </a:moveTo>
                  <a:cubicBezTo>
                    <a:pt x="2402" y="304"/>
                    <a:pt x="2584" y="487"/>
                    <a:pt x="2584" y="699"/>
                  </a:cubicBezTo>
                  <a:lnTo>
                    <a:pt x="2584" y="6779"/>
                  </a:lnTo>
                  <a:cubicBezTo>
                    <a:pt x="2584" y="6991"/>
                    <a:pt x="2402" y="7143"/>
                    <a:pt x="2189" y="7143"/>
                  </a:cubicBezTo>
                  <a:lnTo>
                    <a:pt x="669" y="7143"/>
                  </a:lnTo>
                  <a:cubicBezTo>
                    <a:pt x="457" y="7143"/>
                    <a:pt x="305" y="6991"/>
                    <a:pt x="305" y="6779"/>
                  </a:cubicBezTo>
                  <a:lnTo>
                    <a:pt x="305" y="699"/>
                  </a:lnTo>
                  <a:cubicBezTo>
                    <a:pt x="305" y="487"/>
                    <a:pt x="457" y="304"/>
                    <a:pt x="669" y="304"/>
                  </a:cubicBezTo>
                  <a:close/>
                  <a:moveTo>
                    <a:pt x="669" y="0"/>
                  </a:moveTo>
                  <a:cubicBezTo>
                    <a:pt x="305" y="0"/>
                    <a:pt x="31" y="304"/>
                    <a:pt x="1" y="669"/>
                  </a:cubicBezTo>
                  <a:lnTo>
                    <a:pt x="1" y="6748"/>
                  </a:lnTo>
                  <a:cubicBezTo>
                    <a:pt x="31" y="7113"/>
                    <a:pt x="305" y="7386"/>
                    <a:pt x="669" y="7386"/>
                  </a:cubicBezTo>
                  <a:lnTo>
                    <a:pt x="2189" y="7386"/>
                  </a:lnTo>
                  <a:cubicBezTo>
                    <a:pt x="2554" y="7386"/>
                    <a:pt x="2858" y="7113"/>
                    <a:pt x="2858" y="6748"/>
                  </a:cubicBezTo>
                  <a:lnTo>
                    <a:pt x="2858" y="669"/>
                  </a:lnTo>
                  <a:cubicBezTo>
                    <a:pt x="2858" y="304"/>
                    <a:pt x="2554" y="0"/>
                    <a:pt x="21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2">
              <a:extLst>
                <a:ext uri="{FF2B5EF4-FFF2-40B4-BE49-F238E27FC236}">
                  <a16:creationId xmlns:a16="http://schemas.microsoft.com/office/drawing/2014/main" id="{C0ACA5AC-590F-8A49-E35E-4B27D65C33A7}"/>
                </a:ext>
              </a:extLst>
            </p:cNvPr>
            <p:cNvSpPr/>
            <p:nvPr/>
          </p:nvSpPr>
          <p:spPr>
            <a:xfrm>
              <a:off x="2737740" y="1456633"/>
              <a:ext cx="124473" cy="198800"/>
            </a:xfrm>
            <a:custGeom>
              <a:avLst/>
              <a:gdLst/>
              <a:ahLst/>
              <a:cxnLst/>
              <a:rect l="l" t="t" r="r" b="b"/>
              <a:pathLst>
                <a:path w="4530" h="7235" extrusionOk="0">
                  <a:moveTo>
                    <a:pt x="4530" y="0"/>
                  </a:moveTo>
                  <a:lnTo>
                    <a:pt x="1" y="5654"/>
                  </a:lnTo>
                  <a:lnTo>
                    <a:pt x="3526" y="7235"/>
                  </a:lnTo>
                  <a:lnTo>
                    <a:pt x="45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2">
              <a:extLst>
                <a:ext uri="{FF2B5EF4-FFF2-40B4-BE49-F238E27FC236}">
                  <a16:creationId xmlns:a16="http://schemas.microsoft.com/office/drawing/2014/main" id="{9F65C0D9-574A-A0EC-A74A-BB7959EFA03F}"/>
                </a:ext>
              </a:extLst>
            </p:cNvPr>
            <p:cNvSpPr/>
            <p:nvPr/>
          </p:nvSpPr>
          <p:spPr>
            <a:xfrm>
              <a:off x="2729387" y="1438250"/>
              <a:ext cx="140355" cy="224711"/>
            </a:xfrm>
            <a:custGeom>
              <a:avLst/>
              <a:gdLst/>
              <a:ahLst/>
              <a:cxnLst/>
              <a:rect l="l" t="t" r="r" b="b"/>
              <a:pathLst>
                <a:path w="5108" h="8178" extrusionOk="0">
                  <a:moveTo>
                    <a:pt x="4560" y="1338"/>
                  </a:moveTo>
                  <a:lnTo>
                    <a:pt x="3678" y="7630"/>
                  </a:lnTo>
                  <a:lnTo>
                    <a:pt x="608" y="6232"/>
                  </a:lnTo>
                  <a:lnTo>
                    <a:pt x="4560" y="1338"/>
                  </a:lnTo>
                  <a:close/>
                  <a:moveTo>
                    <a:pt x="5107" y="1"/>
                  </a:moveTo>
                  <a:lnTo>
                    <a:pt x="1" y="6384"/>
                  </a:lnTo>
                  <a:lnTo>
                    <a:pt x="3982" y="8177"/>
                  </a:lnTo>
                  <a:lnTo>
                    <a:pt x="51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2">
              <a:extLst>
                <a:ext uri="{FF2B5EF4-FFF2-40B4-BE49-F238E27FC236}">
                  <a16:creationId xmlns:a16="http://schemas.microsoft.com/office/drawing/2014/main" id="{46B5C5B3-FDAB-AFE7-173D-8BF51BDA8632}"/>
                </a:ext>
              </a:extLst>
            </p:cNvPr>
            <p:cNvSpPr/>
            <p:nvPr/>
          </p:nvSpPr>
          <p:spPr>
            <a:xfrm>
              <a:off x="2658385" y="1595724"/>
              <a:ext cx="219710" cy="137772"/>
            </a:xfrm>
            <a:custGeom>
              <a:avLst/>
              <a:gdLst/>
              <a:ahLst/>
              <a:cxnLst/>
              <a:rect l="l" t="t" r="r" b="b"/>
              <a:pathLst>
                <a:path w="7996" h="5014" extrusionOk="0">
                  <a:moveTo>
                    <a:pt x="2458" y="0"/>
                  </a:moveTo>
                  <a:cubicBezTo>
                    <a:pt x="1495" y="0"/>
                    <a:pt x="734" y="320"/>
                    <a:pt x="457" y="926"/>
                  </a:cubicBezTo>
                  <a:cubicBezTo>
                    <a:pt x="1" y="2021"/>
                    <a:pt x="1186" y="3601"/>
                    <a:pt x="3132" y="4452"/>
                  </a:cubicBezTo>
                  <a:cubicBezTo>
                    <a:pt x="3968" y="4831"/>
                    <a:pt x="4811" y="5014"/>
                    <a:pt x="5536" y="5014"/>
                  </a:cubicBezTo>
                  <a:cubicBezTo>
                    <a:pt x="6496" y="5014"/>
                    <a:pt x="7249" y="4694"/>
                    <a:pt x="7509" y="4087"/>
                  </a:cubicBezTo>
                  <a:cubicBezTo>
                    <a:pt x="7995" y="3024"/>
                    <a:pt x="6810" y="1413"/>
                    <a:pt x="4864" y="562"/>
                  </a:cubicBezTo>
                  <a:cubicBezTo>
                    <a:pt x="4027" y="182"/>
                    <a:pt x="3185" y="0"/>
                    <a:pt x="24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2">
              <a:extLst>
                <a:ext uri="{FF2B5EF4-FFF2-40B4-BE49-F238E27FC236}">
                  <a16:creationId xmlns:a16="http://schemas.microsoft.com/office/drawing/2014/main" id="{E5A2D41E-F6F0-C2D6-8339-07FE661E3D93}"/>
                </a:ext>
              </a:extLst>
            </p:cNvPr>
            <p:cNvSpPr/>
            <p:nvPr/>
          </p:nvSpPr>
          <p:spPr>
            <a:xfrm>
              <a:off x="2659237" y="1590613"/>
              <a:ext cx="225535" cy="148351"/>
            </a:xfrm>
            <a:custGeom>
              <a:avLst/>
              <a:gdLst/>
              <a:ahLst/>
              <a:cxnLst/>
              <a:rect l="l" t="t" r="r" b="b"/>
              <a:pathLst>
                <a:path w="8208" h="5399" extrusionOk="0">
                  <a:moveTo>
                    <a:pt x="2434" y="383"/>
                  </a:moveTo>
                  <a:cubicBezTo>
                    <a:pt x="3224" y="414"/>
                    <a:pt x="4013" y="596"/>
                    <a:pt x="4742" y="930"/>
                  </a:cubicBezTo>
                  <a:cubicBezTo>
                    <a:pt x="6566" y="1720"/>
                    <a:pt x="7751" y="3240"/>
                    <a:pt x="7326" y="4182"/>
                  </a:cubicBezTo>
                  <a:cubicBezTo>
                    <a:pt x="7113" y="4638"/>
                    <a:pt x="6596" y="4942"/>
                    <a:pt x="5836" y="5003"/>
                  </a:cubicBezTo>
                  <a:cubicBezTo>
                    <a:pt x="5770" y="5005"/>
                    <a:pt x="5703" y="5006"/>
                    <a:pt x="5637" y="5006"/>
                  </a:cubicBezTo>
                  <a:cubicBezTo>
                    <a:pt x="3854" y="5006"/>
                    <a:pt x="2146" y="4222"/>
                    <a:pt x="1003" y="2845"/>
                  </a:cubicBezTo>
                  <a:cubicBezTo>
                    <a:pt x="547" y="2237"/>
                    <a:pt x="426" y="1659"/>
                    <a:pt x="639" y="1204"/>
                  </a:cubicBezTo>
                  <a:cubicBezTo>
                    <a:pt x="849" y="662"/>
                    <a:pt x="1536" y="389"/>
                    <a:pt x="2434" y="383"/>
                  </a:cubicBezTo>
                  <a:close/>
                  <a:moveTo>
                    <a:pt x="2431" y="0"/>
                  </a:moveTo>
                  <a:cubicBezTo>
                    <a:pt x="1393" y="0"/>
                    <a:pt x="575" y="361"/>
                    <a:pt x="274" y="1052"/>
                  </a:cubicBezTo>
                  <a:cubicBezTo>
                    <a:pt x="0" y="1629"/>
                    <a:pt x="152" y="2359"/>
                    <a:pt x="699" y="3088"/>
                  </a:cubicBezTo>
                  <a:cubicBezTo>
                    <a:pt x="1307" y="3848"/>
                    <a:pt x="2098" y="4425"/>
                    <a:pt x="3010" y="4821"/>
                  </a:cubicBezTo>
                  <a:cubicBezTo>
                    <a:pt x="3800" y="5185"/>
                    <a:pt x="4620" y="5368"/>
                    <a:pt x="5502" y="5398"/>
                  </a:cubicBezTo>
                  <a:cubicBezTo>
                    <a:pt x="5624" y="5398"/>
                    <a:pt x="5745" y="5398"/>
                    <a:pt x="5867" y="5368"/>
                  </a:cubicBezTo>
                  <a:cubicBezTo>
                    <a:pt x="6748" y="5307"/>
                    <a:pt x="7387" y="4942"/>
                    <a:pt x="7660" y="4334"/>
                  </a:cubicBezTo>
                  <a:cubicBezTo>
                    <a:pt x="8207" y="3149"/>
                    <a:pt x="6991" y="1507"/>
                    <a:pt x="4894" y="565"/>
                  </a:cubicBezTo>
                  <a:cubicBezTo>
                    <a:pt x="4032" y="185"/>
                    <a:pt x="3175" y="0"/>
                    <a:pt x="2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2">
              <a:extLst>
                <a:ext uri="{FF2B5EF4-FFF2-40B4-BE49-F238E27FC236}">
                  <a16:creationId xmlns:a16="http://schemas.microsoft.com/office/drawing/2014/main" id="{9D480D79-26E8-8B7C-5165-3685D02D41A0}"/>
                </a:ext>
              </a:extLst>
            </p:cNvPr>
            <p:cNvSpPr/>
            <p:nvPr/>
          </p:nvSpPr>
          <p:spPr>
            <a:xfrm>
              <a:off x="2022803" y="1721324"/>
              <a:ext cx="271478" cy="375095"/>
            </a:xfrm>
            <a:custGeom>
              <a:avLst/>
              <a:gdLst/>
              <a:ahLst/>
              <a:cxnLst/>
              <a:rect l="l" t="t" r="r" b="b"/>
              <a:pathLst>
                <a:path w="9880" h="13651" extrusionOk="0">
                  <a:moveTo>
                    <a:pt x="6762" y="0"/>
                  </a:moveTo>
                  <a:cubicBezTo>
                    <a:pt x="5414" y="0"/>
                    <a:pt x="4139" y="771"/>
                    <a:pt x="3557" y="2070"/>
                  </a:cubicBezTo>
                  <a:lnTo>
                    <a:pt x="791" y="8240"/>
                  </a:lnTo>
                  <a:cubicBezTo>
                    <a:pt x="1" y="10003"/>
                    <a:pt x="791" y="12100"/>
                    <a:pt x="2584" y="12891"/>
                  </a:cubicBezTo>
                  <a:lnTo>
                    <a:pt x="4287" y="13650"/>
                  </a:lnTo>
                  <a:lnTo>
                    <a:pt x="9879" y="1036"/>
                  </a:lnTo>
                  <a:lnTo>
                    <a:pt x="8208" y="307"/>
                  </a:lnTo>
                  <a:cubicBezTo>
                    <a:pt x="7735" y="99"/>
                    <a:pt x="7244" y="0"/>
                    <a:pt x="6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2">
              <a:extLst>
                <a:ext uri="{FF2B5EF4-FFF2-40B4-BE49-F238E27FC236}">
                  <a16:creationId xmlns:a16="http://schemas.microsoft.com/office/drawing/2014/main" id="{54D2FB52-E66E-8B13-28A3-56659E51FBB5}"/>
                </a:ext>
              </a:extLst>
            </p:cNvPr>
            <p:cNvSpPr/>
            <p:nvPr/>
          </p:nvSpPr>
          <p:spPr>
            <a:xfrm>
              <a:off x="2016978" y="1715993"/>
              <a:ext cx="283980" cy="387103"/>
            </a:xfrm>
            <a:custGeom>
              <a:avLst/>
              <a:gdLst/>
              <a:ahLst/>
              <a:cxnLst/>
              <a:rect l="l" t="t" r="r" b="b"/>
              <a:pathLst>
                <a:path w="10335" h="14088" extrusionOk="0">
                  <a:moveTo>
                    <a:pt x="6991" y="379"/>
                  </a:moveTo>
                  <a:cubicBezTo>
                    <a:pt x="7447" y="379"/>
                    <a:pt x="7903" y="470"/>
                    <a:pt x="8328" y="653"/>
                  </a:cubicBezTo>
                  <a:lnTo>
                    <a:pt x="9848" y="1352"/>
                  </a:lnTo>
                  <a:lnTo>
                    <a:pt x="4407" y="13601"/>
                  </a:lnTo>
                  <a:lnTo>
                    <a:pt x="2888" y="12902"/>
                  </a:lnTo>
                  <a:cubicBezTo>
                    <a:pt x="1185" y="12173"/>
                    <a:pt x="426" y="10197"/>
                    <a:pt x="1185" y="8525"/>
                  </a:cubicBezTo>
                  <a:lnTo>
                    <a:pt x="3951" y="2355"/>
                  </a:lnTo>
                  <a:cubicBezTo>
                    <a:pt x="4499" y="1139"/>
                    <a:pt x="5684" y="379"/>
                    <a:pt x="6991" y="379"/>
                  </a:cubicBezTo>
                  <a:close/>
                  <a:moveTo>
                    <a:pt x="6966" y="1"/>
                  </a:moveTo>
                  <a:cubicBezTo>
                    <a:pt x="5543" y="1"/>
                    <a:pt x="4192" y="812"/>
                    <a:pt x="3587" y="2203"/>
                  </a:cubicBezTo>
                  <a:lnTo>
                    <a:pt x="821" y="8343"/>
                  </a:lnTo>
                  <a:cubicBezTo>
                    <a:pt x="0" y="10227"/>
                    <a:pt x="821" y="12416"/>
                    <a:pt x="2705" y="13267"/>
                  </a:cubicBezTo>
                  <a:lnTo>
                    <a:pt x="4620" y="14088"/>
                  </a:lnTo>
                  <a:lnTo>
                    <a:pt x="10335" y="1139"/>
                  </a:lnTo>
                  <a:lnTo>
                    <a:pt x="8480" y="318"/>
                  </a:lnTo>
                  <a:cubicBezTo>
                    <a:pt x="7987" y="103"/>
                    <a:pt x="7472" y="1"/>
                    <a:pt x="6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2">
              <a:extLst>
                <a:ext uri="{FF2B5EF4-FFF2-40B4-BE49-F238E27FC236}">
                  <a16:creationId xmlns:a16="http://schemas.microsoft.com/office/drawing/2014/main" id="{0C93FECE-265B-A0C9-9AC7-15F3F64C2D70}"/>
                </a:ext>
              </a:extLst>
            </p:cNvPr>
            <p:cNvSpPr/>
            <p:nvPr/>
          </p:nvSpPr>
          <p:spPr>
            <a:xfrm>
              <a:off x="2867186" y="2073832"/>
              <a:ext cx="271478" cy="375123"/>
            </a:xfrm>
            <a:custGeom>
              <a:avLst/>
              <a:gdLst/>
              <a:ahLst/>
              <a:cxnLst/>
              <a:rect l="l" t="t" r="r" b="b"/>
              <a:pathLst>
                <a:path w="9880" h="13652" extrusionOk="0">
                  <a:moveTo>
                    <a:pt x="5594" y="1"/>
                  </a:moveTo>
                  <a:lnTo>
                    <a:pt x="1" y="12585"/>
                  </a:lnTo>
                  <a:lnTo>
                    <a:pt x="1703" y="13344"/>
                  </a:lnTo>
                  <a:cubicBezTo>
                    <a:pt x="2167" y="13553"/>
                    <a:pt x="2653" y="13651"/>
                    <a:pt x="3131" y="13651"/>
                  </a:cubicBezTo>
                  <a:cubicBezTo>
                    <a:pt x="4468" y="13651"/>
                    <a:pt x="5749" y="12880"/>
                    <a:pt x="6354" y="11581"/>
                  </a:cubicBezTo>
                  <a:lnTo>
                    <a:pt x="9089" y="5411"/>
                  </a:lnTo>
                  <a:cubicBezTo>
                    <a:pt x="9879" y="3648"/>
                    <a:pt x="9089" y="1551"/>
                    <a:pt x="7296" y="761"/>
                  </a:cubicBezTo>
                  <a:lnTo>
                    <a:pt x="55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2">
              <a:extLst>
                <a:ext uri="{FF2B5EF4-FFF2-40B4-BE49-F238E27FC236}">
                  <a16:creationId xmlns:a16="http://schemas.microsoft.com/office/drawing/2014/main" id="{B3F5ED7B-584D-A519-F8B1-FF3D1BCCCDA6}"/>
                </a:ext>
              </a:extLst>
            </p:cNvPr>
            <p:cNvSpPr/>
            <p:nvPr/>
          </p:nvSpPr>
          <p:spPr>
            <a:xfrm>
              <a:off x="2859685" y="2067155"/>
              <a:ext cx="283980" cy="387570"/>
            </a:xfrm>
            <a:custGeom>
              <a:avLst/>
              <a:gdLst/>
              <a:ahLst/>
              <a:cxnLst/>
              <a:rect l="l" t="t" r="r" b="b"/>
              <a:pathLst>
                <a:path w="10335" h="14105" extrusionOk="0">
                  <a:moveTo>
                    <a:pt x="5988" y="487"/>
                  </a:moveTo>
                  <a:lnTo>
                    <a:pt x="7508" y="1186"/>
                  </a:lnTo>
                  <a:cubicBezTo>
                    <a:pt x="9180" y="1915"/>
                    <a:pt x="9940" y="3891"/>
                    <a:pt x="9210" y="5563"/>
                  </a:cubicBezTo>
                  <a:lnTo>
                    <a:pt x="6444" y="11733"/>
                  </a:lnTo>
                  <a:cubicBezTo>
                    <a:pt x="5880" y="12974"/>
                    <a:pt x="4663" y="13713"/>
                    <a:pt x="3390" y="13713"/>
                  </a:cubicBezTo>
                  <a:cubicBezTo>
                    <a:pt x="2947" y="13713"/>
                    <a:pt x="2498" y="13623"/>
                    <a:pt x="2067" y="13435"/>
                  </a:cubicBezTo>
                  <a:lnTo>
                    <a:pt x="547" y="12736"/>
                  </a:lnTo>
                  <a:lnTo>
                    <a:pt x="5988" y="487"/>
                  </a:lnTo>
                  <a:close/>
                  <a:moveTo>
                    <a:pt x="5775" y="1"/>
                  </a:moveTo>
                  <a:lnTo>
                    <a:pt x="0" y="12919"/>
                  </a:lnTo>
                  <a:lnTo>
                    <a:pt x="1854" y="13770"/>
                  </a:lnTo>
                  <a:cubicBezTo>
                    <a:pt x="2341" y="13983"/>
                    <a:pt x="2858" y="14104"/>
                    <a:pt x="3374" y="14104"/>
                  </a:cubicBezTo>
                  <a:cubicBezTo>
                    <a:pt x="4833" y="14074"/>
                    <a:pt x="6171" y="13223"/>
                    <a:pt x="6779" y="11885"/>
                  </a:cubicBezTo>
                  <a:lnTo>
                    <a:pt x="9514" y="5715"/>
                  </a:lnTo>
                  <a:cubicBezTo>
                    <a:pt x="10335" y="3861"/>
                    <a:pt x="9514" y="1672"/>
                    <a:pt x="7630" y="821"/>
                  </a:cubicBezTo>
                  <a:lnTo>
                    <a:pt x="5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2">
              <a:extLst>
                <a:ext uri="{FF2B5EF4-FFF2-40B4-BE49-F238E27FC236}">
                  <a16:creationId xmlns:a16="http://schemas.microsoft.com/office/drawing/2014/main" id="{CB1DE657-15AB-2996-3014-B13C3624A9FD}"/>
                </a:ext>
              </a:extLst>
            </p:cNvPr>
            <p:cNvSpPr/>
            <p:nvPr/>
          </p:nvSpPr>
          <p:spPr>
            <a:xfrm>
              <a:off x="2044537" y="1617239"/>
              <a:ext cx="1070743" cy="946627"/>
            </a:xfrm>
            <a:custGeom>
              <a:avLst/>
              <a:gdLst/>
              <a:ahLst/>
              <a:cxnLst/>
              <a:rect l="l" t="t" r="r" b="b"/>
              <a:pathLst>
                <a:path w="38968" h="34451" extrusionOk="0">
                  <a:moveTo>
                    <a:pt x="19471" y="1"/>
                  </a:moveTo>
                  <a:cubicBezTo>
                    <a:pt x="17422" y="1"/>
                    <a:pt x="15339" y="369"/>
                    <a:pt x="13313" y="1146"/>
                  </a:cubicBezTo>
                  <a:cubicBezTo>
                    <a:pt x="4438" y="4551"/>
                    <a:pt x="0" y="14520"/>
                    <a:pt x="3404" y="23396"/>
                  </a:cubicBezTo>
                  <a:cubicBezTo>
                    <a:pt x="6031" y="30245"/>
                    <a:pt x="12567" y="34451"/>
                    <a:pt x="19493" y="34451"/>
                  </a:cubicBezTo>
                  <a:cubicBezTo>
                    <a:pt x="21543" y="34451"/>
                    <a:pt x="23627" y="34082"/>
                    <a:pt x="25654" y="33305"/>
                  </a:cubicBezTo>
                  <a:cubicBezTo>
                    <a:pt x="34530" y="29901"/>
                    <a:pt x="38967" y="19961"/>
                    <a:pt x="35563" y="11086"/>
                  </a:cubicBezTo>
                  <a:cubicBezTo>
                    <a:pt x="32936" y="4213"/>
                    <a:pt x="26398" y="1"/>
                    <a:pt x="194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2">
              <a:extLst>
                <a:ext uri="{FF2B5EF4-FFF2-40B4-BE49-F238E27FC236}">
                  <a16:creationId xmlns:a16="http://schemas.microsoft.com/office/drawing/2014/main" id="{1D308E85-3DA9-8AA2-349E-709A22B6BDF2}"/>
                </a:ext>
              </a:extLst>
            </p:cNvPr>
            <p:cNvSpPr/>
            <p:nvPr/>
          </p:nvSpPr>
          <p:spPr>
            <a:xfrm>
              <a:off x="2060392" y="1612101"/>
              <a:ext cx="1043183" cy="957041"/>
            </a:xfrm>
            <a:custGeom>
              <a:avLst/>
              <a:gdLst/>
              <a:ahLst/>
              <a:cxnLst/>
              <a:rect l="l" t="t" r="r" b="b"/>
              <a:pathLst>
                <a:path w="37965" h="34830" extrusionOk="0">
                  <a:moveTo>
                    <a:pt x="18846" y="391"/>
                  </a:moveTo>
                  <a:cubicBezTo>
                    <a:pt x="18867" y="391"/>
                    <a:pt x="18887" y="391"/>
                    <a:pt x="18907" y="391"/>
                  </a:cubicBezTo>
                  <a:cubicBezTo>
                    <a:pt x="21308" y="391"/>
                    <a:pt x="23648" y="877"/>
                    <a:pt x="25837" y="1850"/>
                  </a:cubicBezTo>
                  <a:cubicBezTo>
                    <a:pt x="33801" y="5437"/>
                    <a:pt x="37813" y="14434"/>
                    <a:pt x="35108" y="22762"/>
                  </a:cubicBezTo>
                  <a:cubicBezTo>
                    <a:pt x="32760" y="29883"/>
                    <a:pt x="26137" y="34520"/>
                    <a:pt x="18907" y="34520"/>
                  </a:cubicBezTo>
                  <a:cubicBezTo>
                    <a:pt x="17712" y="34520"/>
                    <a:pt x="16501" y="34393"/>
                    <a:pt x="15290" y="34130"/>
                  </a:cubicBezTo>
                  <a:cubicBezTo>
                    <a:pt x="6748" y="32306"/>
                    <a:pt x="943" y="24312"/>
                    <a:pt x="1885" y="15619"/>
                  </a:cubicBezTo>
                  <a:cubicBezTo>
                    <a:pt x="2825" y="6976"/>
                    <a:pt x="10119" y="391"/>
                    <a:pt x="18846" y="391"/>
                  </a:cubicBezTo>
                  <a:close/>
                  <a:moveTo>
                    <a:pt x="18907" y="1"/>
                  </a:moveTo>
                  <a:cubicBezTo>
                    <a:pt x="15623" y="1"/>
                    <a:pt x="12325" y="929"/>
                    <a:pt x="9423" y="2823"/>
                  </a:cubicBezTo>
                  <a:cubicBezTo>
                    <a:pt x="2949" y="7017"/>
                    <a:pt x="1" y="14981"/>
                    <a:pt x="2189" y="22367"/>
                  </a:cubicBezTo>
                  <a:cubicBezTo>
                    <a:pt x="4378" y="29753"/>
                    <a:pt x="11186" y="34829"/>
                    <a:pt x="18907" y="34829"/>
                  </a:cubicBezTo>
                  <a:cubicBezTo>
                    <a:pt x="25776" y="34829"/>
                    <a:pt x="32007" y="30787"/>
                    <a:pt x="34804" y="24495"/>
                  </a:cubicBezTo>
                  <a:cubicBezTo>
                    <a:pt x="37965" y="17443"/>
                    <a:pt x="36080" y="9175"/>
                    <a:pt x="30214" y="4160"/>
                  </a:cubicBezTo>
                  <a:cubicBezTo>
                    <a:pt x="26977" y="1409"/>
                    <a:pt x="22952" y="1"/>
                    <a:pt x="18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2">
              <a:extLst>
                <a:ext uri="{FF2B5EF4-FFF2-40B4-BE49-F238E27FC236}">
                  <a16:creationId xmlns:a16="http://schemas.microsoft.com/office/drawing/2014/main" id="{75C41050-A2F2-033D-1761-291C1777C483}"/>
                </a:ext>
              </a:extLst>
            </p:cNvPr>
            <p:cNvSpPr/>
            <p:nvPr/>
          </p:nvSpPr>
          <p:spPr>
            <a:xfrm>
              <a:off x="2614119" y="1871735"/>
              <a:ext cx="480279" cy="682953"/>
            </a:xfrm>
            <a:custGeom>
              <a:avLst/>
              <a:gdLst/>
              <a:ahLst/>
              <a:cxnLst/>
              <a:rect l="l" t="t" r="r" b="b"/>
              <a:pathLst>
                <a:path w="17479" h="24855" extrusionOk="0">
                  <a:moveTo>
                    <a:pt x="12847" y="0"/>
                  </a:moveTo>
                  <a:cubicBezTo>
                    <a:pt x="9719" y="0"/>
                    <a:pt x="5604" y="4029"/>
                    <a:pt x="3010" y="9879"/>
                  </a:cubicBezTo>
                  <a:cubicBezTo>
                    <a:pt x="1" y="16566"/>
                    <a:pt x="153" y="23161"/>
                    <a:pt x="3314" y="24590"/>
                  </a:cubicBezTo>
                  <a:cubicBezTo>
                    <a:pt x="3722" y="24769"/>
                    <a:pt x="4158" y="24854"/>
                    <a:pt x="4616" y="24854"/>
                  </a:cubicBezTo>
                  <a:cubicBezTo>
                    <a:pt x="7746" y="24854"/>
                    <a:pt x="11875" y="20845"/>
                    <a:pt x="14500" y="14985"/>
                  </a:cubicBezTo>
                  <a:cubicBezTo>
                    <a:pt x="17479" y="8268"/>
                    <a:pt x="17327" y="1672"/>
                    <a:pt x="14165" y="274"/>
                  </a:cubicBezTo>
                  <a:cubicBezTo>
                    <a:pt x="13753" y="89"/>
                    <a:pt x="13311" y="0"/>
                    <a:pt x="128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2">
              <a:extLst>
                <a:ext uri="{FF2B5EF4-FFF2-40B4-BE49-F238E27FC236}">
                  <a16:creationId xmlns:a16="http://schemas.microsoft.com/office/drawing/2014/main" id="{3D3E243D-1096-47D5-5B00-57C76FD71EC8}"/>
                </a:ext>
              </a:extLst>
            </p:cNvPr>
            <p:cNvSpPr/>
            <p:nvPr/>
          </p:nvSpPr>
          <p:spPr>
            <a:xfrm>
              <a:off x="2565703" y="1872560"/>
              <a:ext cx="577137" cy="680700"/>
            </a:xfrm>
            <a:custGeom>
              <a:avLst/>
              <a:gdLst/>
              <a:ahLst/>
              <a:cxnLst/>
              <a:rect l="l" t="t" r="r" b="b"/>
              <a:pathLst>
                <a:path w="21004" h="24773" extrusionOk="0">
                  <a:moveTo>
                    <a:pt x="15836" y="456"/>
                  </a:moveTo>
                  <a:lnTo>
                    <a:pt x="15836" y="456"/>
                  </a:lnTo>
                  <a:cubicBezTo>
                    <a:pt x="20487" y="10001"/>
                    <a:pt x="15380" y="21399"/>
                    <a:pt x="5198" y="24317"/>
                  </a:cubicBezTo>
                  <a:cubicBezTo>
                    <a:pt x="517" y="14773"/>
                    <a:pt x="5623" y="3374"/>
                    <a:pt x="15836" y="456"/>
                  </a:cubicBezTo>
                  <a:close/>
                  <a:moveTo>
                    <a:pt x="16019" y="0"/>
                  </a:moveTo>
                  <a:lnTo>
                    <a:pt x="15867" y="61"/>
                  </a:lnTo>
                  <a:cubicBezTo>
                    <a:pt x="5289" y="2949"/>
                    <a:pt x="0" y="14803"/>
                    <a:pt x="4924" y="24621"/>
                  </a:cubicBezTo>
                  <a:lnTo>
                    <a:pt x="4985" y="24773"/>
                  </a:lnTo>
                  <a:lnTo>
                    <a:pt x="5167" y="24742"/>
                  </a:lnTo>
                  <a:cubicBezTo>
                    <a:pt x="15715" y="21824"/>
                    <a:pt x="21003" y="9970"/>
                    <a:pt x="16079" y="152"/>
                  </a:cubicBezTo>
                  <a:lnTo>
                    <a:pt x="16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2">
              <a:extLst>
                <a:ext uri="{FF2B5EF4-FFF2-40B4-BE49-F238E27FC236}">
                  <a16:creationId xmlns:a16="http://schemas.microsoft.com/office/drawing/2014/main" id="{96851245-D9CF-448A-7B7B-06F601687BB7}"/>
                </a:ext>
              </a:extLst>
            </p:cNvPr>
            <p:cNvSpPr/>
            <p:nvPr/>
          </p:nvSpPr>
          <p:spPr>
            <a:xfrm>
              <a:off x="2067069" y="1631912"/>
              <a:ext cx="458572" cy="665615"/>
            </a:xfrm>
            <a:custGeom>
              <a:avLst/>
              <a:gdLst/>
              <a:ahLst/>
              <a:cxnLst/>
              <a:rect l="l" t="t" r="r" b="b"/>
              <a:pathLst>
                <a:path w="16689" h="24224" extrusionOk="0">
                  <a:moveTo>
                    <a:pt x="12447" y="1"/>
                  </a:moveTo>
                  <a:cubicBezTo>
                    <a:pt x="9477" y="1"/>
                    <a:pt x="5499" y="3954"/>
                    <a:pt x="2919" y="9701"/>
                  </a:cubicBezTo>
                  <a:cubicBezTo>
                    <a:pt x="1" y="16236"/>
                    <a:pt x="62" y="22649"/>
                    <a:pt x="3040" y="23987"/>
                  </a:cubicBezTo>
                  <a:cubicBezTo>
                    <a:pt x="3409" y="24147"/>
                    <a:pt x="3804" y="24224"/>
                    <a:pt x="4219" y="24224"/>
                  </a:cubicBezTo>
                  <a:cubicBezTo>
                    <a:pt x="7190" y="24224"/>
                    <a:pt x="11179" y="20265"/>
                    <a:pt x="13740" y="14503"/>
                  </a:cubicBezTo>
                  <a:cubicBezTo>
                    <a:pt x="16688" y="7968"/>
                    <a:pt x="16627" y="1555"/>
                    <a:pt x="13648" y="248"/>
                  </a:cubicBezTo>
                  <a:cubicBezTo>
                    <a:pt x="13273" y="81"/>
                    <a:pt x="12870" y="1"/>
                    <a:pt x="12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2">
              <a:extLst>
                <a:ext uri="{FF2B5EF4-FFF2-40B4-BE49-F238E27FC236}">
                  <a16:creationId xmlns:a16="http://schemas.microsoft.com/office/drawing/2014/main" id="{BAC2EC5B-2809-6925-D877-E26D2FBE803F}"/>
                </a:ext>
              </a:extLst>
            </p:cNvPr>
            <p:cNvSpPr/>
            <p:nvPr/>
          </p:nvSpPr>
          <p:spPr>
            <a:xfrm>
              <a:off x="2023655" y="1632022"/>
              <a:ext cx="545401" cy="664846"/>
            </a:xfrm>
            <a:custGeom>
              <a:avLst/>
              <a:gdLst/>
              <a:ahLst/>
              <a:cxnLst/>
              <a:rect l="l" t="t" r="r" b="b"/>
              <a:pathLst>
                <a:path w="19849" h="24196" extrusionOk="0">
                  <a:moveTo>
                    <a:pt x="15107" y="456"/>
                  </a:moveTo>
                  <a:cubicBezTo>
                    <a:pt x="19332" y="9757"/>
                    <a:pt x="14469" y="20639"/>
                    <a:pt x="4742" y="23739"/>
                  </a:cubicBezTo>
                  <a:cubicBezTo>
                    <a:pt x="517" y="14438"/>
                    <a:pt x="5380" y="3526"/>
                    <a:pt x="15107" y="456"/>
                  </a:cubicBezTo>
                  <a:close/>
                  <a:moveTo>
                    <a:pt x="15320" y="0"/>
                  </a:moveTo>
                  <a:lnTo>
                    <a:pt x="15168" y="61"/>
                  </a:lnTo>
                  <a:cubicBezTo>
                    <a:pt x="5046" y="3131"/>
                    <a:pt x="0" y="14469"/>
                    <a:pt x="4468" y="24043"/>
                  </a:cubicBezTo>
                  <a:lnTo>
                    <a:pt x="4529" y="24195"/>
                  </a:lnTo>
                  <a:lnTo>
                    <a:pt x="4681" y="24135"/>
                  </a:lnTo>
                  <a:cubicBezTo>
                    <a:pt x="14803" y="21065"/>
                    <a:pt x="19849" y="9727"/>
                    <a:pt x="15380" y="152"/>
                  </a:cubicBezTo>
                  <a:lnTo>
                    <a:pt x="153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2">
              <a:extLst>
                <a:ext uri="{FF2B5EF4-FFF2-40B4-BE49-F238E27FC236}">
                  <a16:creationId xmlns:a16="http://schemas.microsoft.com/office/drawing/2014/main" id="{B3B849BB-1305-79DB-8FE9-C35230785016}"/>
                </a:ext>
              </a:extLst>
            </p:cNvPr>
            <p:cNvSpPr/>
            <p:nvPr/>
          </p:nvSpPr>
          <p:spPr>
            <a:xfrm>
              <a:off x="2199043" y="1790622"/>
              <a:ext cx="736672" cy="564333"/>
            </a:xfrm>
            <a:custGeom>
              <a:avLst/>
              <a:gdLst/>
              <a:ahLst/>
              <a:cxnLst/>
              <a:rect l="l" t="t" r="r" b="b"/>
              <a:pathLst>
                <a:path w="26810" h="20538" extrusionOk="0">
                  <a:moveTo>
                    <a:pt x="6515" y="0"/>
                  </a:moveTo>
                  <a:cubicBezTo>
                    <a:pt x="5400" y="0"/>
                    <a:pt x="4332" y="636"/>
                    <a:pt x="3861" y="1736"/>
                  </a:cubicBezTo>
                  <a:lnTo>
                    <a:pt x="669" y="8879"/>
                  </a:lnTo>
                  <a:cubicBezTo>
                    <a:pt x="0" y="10369"/>
                    <a:pt x="669" y="12071"/>
                    <a:pt x="2128" y="12739"/>
                  </a:cubicBezTo>
                  <a:lnTo>
                    <a:pt x="19119" y="20277"/>
                  </a:lnTo>
                  <a:cubicBezTo>
                    <a:pt x="19505" y="20454"/>
                    <a:pt x="19910" y="20538"/>
                    <a:pt x="20308" y="20538"/>
                  </a:cubicBezTo>
                  <a:cubicBezTo>
                    <a:pt x="21418" y="20538"/>
                    <a:pt x="22479" y="19892"/>
                    <a:pt x="22949" y="18819"/>
                  </a:cubicBezTo>
                  <a:lnTo>
                    <a:pt x="26141" y="11676"/>
                  </a:lnTo>
                  <a:cubicBezTo>
                    <a:pt x="26809" y="10186"/>
                    <a:pt x="26141" y="8484"/>
                    <a:pt x="24682" y="7815"/>
                  </a:cubicBezTo>
                  <a:lnTo>
                    <a:pt x="7690" y="247"/>
                  </a:lnTo>
                  <a:cubicBezTo>
                    <a:pt x="7309" y="80"/>
                    <a:pt x="6909" y="0"/>
                    <a:pt x="6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2">
              <a:extLst>
                <a:ext uri="{FF2B5EF4-FFF2-40B4-BE49-F238E27FC236}">
                  <a16:creationId xmlns:a16="http://schemas.microsoft.com/office/drawing/2014/main" id="{61B44D1B-52FF-7FD5-F50F-FF18A2842722}"/>
                </a:ext>
              </a:extLst>
            </p:cNvPr>
            <p:cNvSpPr/>
            <p:nvPr/>
          </p:nvSpPr>
          <p:spPr>
            <a:xfrm>
              <a:off x="2194015" y="1785758"/>
              <a:ext cx="747553" cy="574582"/>
            </a:xfrm>
            <a:custGeom>
              <a:avLst/>
              <a:gdLst/>
              <a:ahLst/>
              <a:cxnLst/>
              <a:rect l="l" t="t" r="r" b="b"/>
              <a:pathLst>
                <a:path w="27206" h="20911" extrusionOk="0">
                  <a:moveTo>
                    <a:pt x="6688" y="363"/>
                  </a:moveTo>
                  <a:cubicBezTo>
                    <a:pt x="7083" y="363"/>
                    <a:pt x="7448" y="454"/>
                    <a:pt x="7813" y="606"/>
                  </a:cubicBezTo>
                  <a:lnTo>
                    <a:pt x="24773" y="8175"/>
                  </a:lnTo>
                  <a:cubicBezTo>
                    <a:pt x="26141" y="8783"/>
                    <a:pt x="26780" y="10394"/>
                    <a:pt x="26172" y="11761"/>
                  </a:cubicBezTo>
                  <a:lnTo>
                    <a:pt x="22980" y="18904"/>
                  </a:lnTo>
                  <a:cubicBezTo>
                    <a:pt x="22506" y="19920"/>
                    <a:pt x="21513" y="20533"/>
                    <a:pt x="20473" y="20533"/>
                  </a:cubicBezTo>
                  <a:cubicBezTo>
                    <a:pt x="20112" y="20533"/>
                    <a:pt x="19746" y="20459"/>
                    <a:pt x="19393" y="20303"/>
                  </a:cubicBezTo>
                  <a:lnTo>
                    <a:pt x="2402" y="12734"/>
                  </a:lnTo>
                  <a:cubicBezTo>
                    <a:pt x="1034" y="12126"/>
                    <a:pt x="426" y="10515"/>
                    <a:pt x="1034" y="9147"/>
                  </a:cubicBezTo>
                  <a:lnTo>
                    <a:pt x="4226" y="1974"/>
                  </a:lnTo>
                  <a:cubicBezTo>
                    <a:pt x="4651" y="1001"/>
                    <a:pt x="5624" y="363"/>
                    <a:pt x="6688" y="363"/>
                  </a:cubicBezTo>
                  <a:close/>
                  <a:moveTo>
                    <a:pt x="6689" y="0"/>
                  </a:moveTo>
                  <a:cubicBezTo>
                    <a:pt x="5501" y="0"/>
                    <a:pt x="4376" y="680"/>
                    <a:pt x="3861" y="1822"/>
                  </a:cubicBezTo>
                  <a:lnTo>
                    <a:pt x="670" y="8995"/>
                  </a:lnTo>
                  <a:cubicBezTo>
                    <a:pt x="1" y="10546"/>
                    <a:pt x="700" y="12369"/>
                    <a:pt x="2250" y="13068"/>
                  </a:cubicBezTo>
                  <a:lnTo>
                    <a:pt x="19211" y="20637"/>
                  </a:lnTo>
                  <a:cubicBezTo>
                    <a:pt x="19606" y="20819"/>
                    <a:pt x="20062" y="20910"/>
                    <a:pt x="20488" y="20910"/>
                  </a:cubicBezTo>
                  <a:cubicBezTo>
                    <a:pt x="20852" y="20910"/>
                    <a:pt x="21248" y="20850"/>
                    <a:pt x="21582" y="20728"/>
                  </a:cubicBezTo>
                  <a:cubicBezTo>
                    <a:pt x="22372" y="20424"/>
                    <a:pt x="22980" y="19847"/>
                    <a:pt x="23314" y="19087"/>
                  </a:cubicBezTo>
                  <a:lnTo>
                    <a:pt x="26506" y="11944"/>
                  </a:lnTo>
                  <a:cubicBezTo>
                    <a:pt x="27205" y="10363"/>
                    <a:pt x="26506" y="8539"/>
                    <a:pt x="24925" y="7840"/>
                  </a:cubicBezTo>
                  <a:lnTo>
                    <a:pt x="7965" y="272"/>
                  </a:lnTo>
                  <a:cubicBezTo>
                    <a:pt x="7548" y="88"/>
                    <a:pt x="7114" y="0"/>
                    <a:pt x="66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2">
              <a:extLst>
                <a:ext uri="{FF2B5EF4-FFF2-40B4-BE49-F238E27FC236}">
                  <a16:creationId xmlns:a16="http://schemas.microsoft.com/office/drawing/2014/main" id="{4874E3DA-0084-D1A5-B8BA-7766DD9EC8E8}"/>
                </a:ext>
              </a:extLst>
            </p:cNvPr>
            <p:cNvSpPr/>
            <p:nvPr/>
          </p:nvSpPr>
          <p:spPr>
            <a:xfrm>
              <a:off x="2349373" y="1955130"/>
              <a:ext cx="120187" cy="98727"/>
            </a:xfrm>
            <a:custGeom>
              <a:avLst/>
              <a:gdLst/>
              <a:ahLst/>
              <a:cxnLst/>
              <a:rect l="l" t="t" r="r" b="b"/>
              <a:pathLst>
                <a:path w="4374" h="3593" extrusionOk="0">
                  <a:moveTo>
                    <a:pt x="2206" y="1"/>
                  </a:moveTo>
                  <a:cubicBezTo>
                    <a:pt x="1994" y="1"/>
                    <a:pt x="1773" y="40"/>
                    <a:pt x="1551" y="126"/>
                  </a:cubicBezTo>
                  <a:cubicBezTo>
                    <a:pt x="61" y="704"/>
                    <a:pt x="1" y="2771"/>
                    <a:pt x="1460" y="3439"/>
                  </a:cubicBezTo>
                  <a:cubicBezTo>
                    <a:pt x="1690" y="3543"/>
                    <a:pt x="1934" y="3592"/>
                    <a:pt x="2175" y="3592"/>
                  </a:cubicBezTo>
                  <a:cubicBezTo>
                    <a:pt x="2854" y="3592"/>
                    <a:pt x="3516" y="3200"/>
                    <a:pt x="3830" y="2527"/>
                  </a:cubicBezTo>
                  <a:cubicBezTo>
                    <a:pt x="4374" y="1286"/>
                    <a:pt x="3420" y="1"/>
                    <a:pt x="2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2">
              <a:extLst>
                <a:ext uri="{FF2B5EF4-FFF2-40B4-BE49-F238E27FC236}">
                  <a16:creationId xmlns:a16="http://schemas.microsoft.com/office/drawing/2014/main" id="{843159C8-923B-3CEB-18F5-72C2D2D41D2F}"/>
                </a:ext>
              </a:extLst>
            </p:cNvPr>
            <p:cNvSpPr/>
            <p:nvPr/>
          </p:nvSpPr>
          <p:spPr>
            <a:xfrm>
              <a:off x="2352725" y="1949744"/>
              <a:ext cx="123127" cy="109086"/>
            </a:xfrm>
            <a:custGeom>
              <a:avLst/>
              <a:gdLst/>
              <a:ahLst/>
              <a:cxnLst/>
              <a:rect l="l" t="t" r="r" b="b"/>
              <a:pathLst>
                <a:path w="4481" h="3970" extrusionOk="0">
                  <a:moveTo>
                    <a:pt x="2067" y="383"/>
                  </a:moveTo>
                  <a:cubicBezTo>
                    <a:pt x="2280" y="383"/>
                    <a:pt x="2493" y="444"/>
                    <a:pt x="2705" y="535"/>
                  </a:cubicBezTo>
                  <a:cubicBezTo>
                    <a:pt x="3526" y="900"/>
                    <a:pt x="3891" y="1842"/>
                    <a:pt x="3526" y="2632"/>
                  </a:cubicBezTo>
                  <a:cubicBezTo>
                    <a:pt x="3344" y="3027"/>
                    <a:pt x="3009" y="3331"/>
                    <a:pt x="2614" y="3483"/>
                  </a:cubicBezTo>
                  <a:cubicBezTo>
                    <a:pt x="2426" y="3556"/>
                    <a:pt x="2230" y="3594"/>
                    <a:pt x="2034" y="3594"/>
                  </a:cubicBezTo>
                  <a:cubicBezTo>
                    <a:pt x="1820" y="3594"/>
                    <a:pt x="1605" y="3548"/>
                    <a:pt x="1398" y="3453"/>
                  </a:cubicBezTo>
                  <a:cubicBezTo>
                    <a:pt x="608" y="3088"/>
                    <a:pt x="243" y="2146"/>
                    <a:pt x="578" y="1356"/>
                  </a:cubicBezTo>
                  <a:cubicBezTo>
                    <a:pt x="851" y="748"/>
                    <a:pt x="1429" y="383"/>
                    <a:pt x="2067" y="383"/>
                  </a:cubicBezTo>
                  <a:close/>
                  <a:moveTo>
                    <a:pt x="2075" y="0"/>
                  </a:moveTo>
                  <a:cubicBezTo>
                    <a:pt x="1836" y="0"/>
                    <a:pt x="1588" y="44"/>
                    <a:pt x="1338" y="140"/>
                  </a:cubicBezTo>
                  <a:cubicBezTo>
                    <a:pt x="851" y="322"/>
                    <a:pt x="456" y="687"/>
                    <a:pt x="243" y="1173"/>
                  </a:cubicBezTo>
                  <a:cubicBezTo>
                    <a:pt x="31" y="1660"/>
                    <a:pt x="0" y="2207"/>
                    <a:pt x="213" y="2693"/>
                  </a:cubicBezTo>
                  <a:cubicBezTo>
                    <a:pt x="486" y="3453"/>
                    <a:pt x="1246" y="3970"/>
                    <a:pt x="2067" y="3970"/>
                  </a:cubicBezTo>
                  <a:cubicBezTo>
                    <a:pt x="2310" y="3970"/>
                    <a:pt x="2553" y="3939"/>
                    <a:pt x="2766" y="3848"/>
                  </a:cubicBezTo>
                  <a:cubicBezTo>
                    <a:pt x="3252" y="3666"/>
                    <a:pt x="3648" y="3271"/>
                    <a:pt x="3860" y="2784"/>
                  </a:cubicBezTo>
                  <a:cubicBezTo>
                    <a:pt x="4481" y="1414"/>
                    <a:pt x="3431" y="0"/>
                    <a:pt x="20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2">
              <a:extLst>
                <a:ext uri="{FF2B5EF4-FFF2-40B4-BE49-F238E27FC236}">
                  <a16:creationId xmlns:a16="http://schemas.microsoft.com/office/drawing/2014/main" id="{C56F409C-52E0-8A43-ED04-FD08DED04E35}"/>
                </a:ext>
              </a:extLst>
            </p:cNvPr>
            <p:cNvSpPr/>
            <p:nvPr/>
          </p:nvSpPr>
          <p:spPr>
            <a:xfrm>
              <a:off x="2667590" y="2097106"/>
              <a:ext cx="120187" cy="98589"/>
            </a:xfrm>
            <a:custGeom>
              <a:avLst/>
              <a:gdLst/>
              <a:ahLst/>
              <a:cxnLst/>
              <a:rect l="l" t="t" r="r" b="b"/>
              <a:pathLst>
                <a:path w="4374" h="3588" extrusionOk="0">
                  <a:moveTo>
                    <a:pt x="2206" y="1"/>
                  </a:moveTo>
                  <a:cubicBezTo>
                    <a:pt x="1993" y="1"/>
                    <a:pt x="1773" y="40"/>
                    <a:pt x="1550" y="126"/>
                  </a:cubicBezTo>
                  <a:cubicBezTo>
                    <a:pt x="61" y="704"/>
                    <a:pt x="0" y="2771"/>
                    <a:pt x="1459" y="3440"/>
                  </a:cubicBezTo>
                  <a:cubicBezTo>
                    <a:pt x="1692" y="3540"/>
                    <a:pt x="1933" y="3588"/>
                    <a:pt x="2169" y="3588"/>
                  </a:cubicBezTo>
                  <a:cubicBezTo>
                    <a:pt x="2859" y="3588"/>
                    <a:pt x="3513" y="3184"/>
                    <a:pt x="3830" y="2528"/>
                  </a:cubicBezTo>
                  <a:cubicBezTo>
                    <a:pt x="4373" y="1286"/>
                    <a:pt x="3420" y="1"/>
                    <a:pt x="2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2">
              <a:extLst>
                <a:ext uri="{FF2B5EF4-FFF2-40B4-BE49-F238E27FC236}">
                  <a16:creationId xmlns:a16="http://schemas.microsoft.com/office/drawing/2014/main" id="{2ED3FF1A-7286-673E-9688-34D22AF61594}"/>
                </a:ext>
              </a:extLst>
            </p:cNvPr>
            <p:cNvSpPr/>
            <p:nvPr/>
          </p:nvSpPr>
          <p:spPr>
            <a:xfrm>
              <a:off x="2660913" y="2090951"/>
              <a:ext cx="133183" cy="109855"/>
            </a:xfrm>
            <a:custGeom>
              <a:avLst/>
              <a:gdLst/>
              <a:ahLst/>
              <a:cxnLst/>
              <a:rect l="l" t="t" r="r" b="b"/>
              <a:pathLst>
                <a:path w="4847" h="3998" extrusionOk="0">
                  <a:moveTo>
                    <a:pt x="2400" y="411"/>
                  </a:moveTo>
                  <a:cubicBezTo>
                    <a:pt x="2411" y="411"/>
                    <a:pt x="2421" y="411"/>
                    <a:pt x="2432" y="411"/>
                  </a:cubicBezTo>
                  <a:lnTo>
                    <a:pt x="2462" y="411"/>
                  </a:lnTo>
                  <a:cubicBezTo>
                    <a:pt x="2675" y="411"/>
                    <a:pt x="2888" y="442"/>
                    <a:pt x="3070" y="533"/>
                  </a:cubicBezTo>
                  <a:cubicBezTo>
                    <a:pt x="4712" y="1269"/>
                    <a:pt x="4060" y="3612"/>
                    <a:pt x="2441" y="3612"/>
                  </a:cubicBezTo>
                  <a:cubicBezTo>
                    <a:pt x="2322" y="3612"/>
                    <a:pt x="2197" y="3600"/>
                    <a:pt x="2067" y="3572"/>
                  </a:cubicBezTo>
                  <a:cubicBezTo>
                    <a:pt x="193" y="3179"/>
                    <a:pt x="483" y="411"/>
                    <a:pt x="2400" y="411"/>
                  </a:cubicBezTo>
                  <a:close/>
                  <a:moveTo>
                    <a:pt x="2430" y="0"/>
                  </a:moveTo>
                  <a:cubicBezTo>
                    <a:pt x="2194" y="0"/>
                    <a:pt x="1949" y="43"/>
                    <a:pt x="1702" y="138"/>
                  </a:cubicBezTo>
                  <a:cubicBezTo>
                    <a:pt x="61" y="776"/>
                    <a:pt x="0" y="3086"/>
                    <a:pt x="1611" y="3815"/>
                  </a:cubicBezTo>
                  <a:cubicBezTo>
                    <a:pt x="1885" y="3937"/>
                    <a:pt x="2158" y="3967"/>
                    <a:pt x="2432" y="3998"/>
                  </a:cubicBezTo>
                  <a:cubicBezTo>
                    <a:pt x="3222" y="3967"/>
                    <a:pt x="3921" y="3512"/>
                    <a:pt x="4225" y="2812"/>
                  </a:cubicBezTo>
                  <a:cubicBezTo>
                    <a:pt x="4847" y="1439"/>
                    <a:pt x="3791" y="0"/>
                    <a:pt x="2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2">
              <a:extLst>
                <a:ext uri="{FF2B5EF4-FFF2-40B4-BE49-F238E27FC236}">
                  <a16:creationId xmlns:a16="http://schemas.microsoft.com/office/drawing/2014/main" id="{D4D268EA-271B-50E8-0A46-846CDEC3B3BE}"/>
                </a:ext>
              </a:extLst>
            </p:cNvPr>
            <p:cNvSpPr/>
            <p:nvPr/>
          </p:nvSpPr>
          <p:spPr>
            <a:xfrm>
              <a:off x="2819595" y="1373843"/>
              <a:ext cx="120901" cy="98589"/>
            </a:xfrm>
            <a:custGeom>
              <a:avLst/>
              <a:gdLst/>
              <a:ahLst/>
              <a:cxnLst/>
              <a:rect l="l" t="t" r="r" b="b"/>
              <a:pathLst>
                <a:path w="4400" h="3588" extrusionOk="0">
                  <a:moveTo>
                    <a:pt x="2208" y="0"/>
                  </a:moveTo>
                  <a:cubicBezTo>
                    <a:pt x="1994" y="0"/>
                    <a:pt x="1773" y="40"/>
                    <a:pt x="1551" y="126"/>
                  </a:cubicBezTo>
                  <a:cubicBezTo>
                    <a:pt x="61" y="673"/>
                    <a:pt x="0" y="2770"/>
                    <a:pt x="1459" y="3439"/>
                  </a:cubicBezTo>
                  <a:cubicBezTo>
                    <a:pt x="1692" y="3540"/>
                    <a:pt x="1935" y="3587"/>
                    <a:pt x="2174" y="3587"/>
                  </a:cubicBezTo>
                  <a:cubicBezTo>
                    <a:pt x="2871" y="3587"/>
                    <a:pt x="3536" y="3184"/>
                    <a:pt x="3830" y="2527"/>
                  </a:cubicBezTo>
                  <a:cubicBezTo>
                    <a:pt x="4399" y="1286"/>
                    <a:pt x="3428" y="0"/>
                    <a:pt x="2208"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2">
              <a:extLst>
                <a:ext uri="{FF2B5EF4-FFF2-40B4-BE49-F238E27FC236}">
                  <a16:creationId xmlns:a16="http://schemas.microsoft.com/office/drawing/2014/main" id="{162149D8-DBA2-1DDD-33D5-D8C3847D5291}"/>
                </a:ext>
              </a:extLst>
            </p:cNvPr>
            <p:cNvSpPr/>
            <p:nvPr/>
          </p:nvSpPr>
          <p:spPr>
            <a:xfrm>
              <a:off x="2805389" y="1368348"/>
              <a:ext cx="141592" cy="109196"/>
            </a:xfrm>
            <a:custGeom>
              <a:avLst/>
              <a:gdLst/>
              <a:ahLst/>
              <a:cxnLst/>
              <a:rect l="l" t="t" r="r" b="b"/>
              <a:pathLst>
                <a:path w="5153" h="3974" extrusionOk="0">
                  <a:moveTo>
                    <a:pt x="2706" y="387"/>
                  </a:moveTo>
                  <a:cubicBezTo>
                    <a:pt x="2949" y="387"/>
                    <a:pt x="3162" y="447"/>
                    <a:pt x="3375" y="539"/>
                  </a:cubicBezTo>
                  <a:cubicBezTo>
                    <a:pt x="4979" y="1271"/>
                    <a:pt x="4367" y="3594"/>
                    <a:pt x="2770" y="3594"/>
                  </a:cubicBezTo>
                  <a:cubicBezTo>
                    <a:pt x="2643" y="3594"/>
                    <a:pt x="2510" y="3579"/>
                    <a:pt x="2371" y="3548"/>
                  </a:cubicBezTo>
                  <a:cubicBezTo>
                    <a:pt x="487" y="3153"/>
                    <a:pt x="791" y="387"/>
                    <a:pt x="2706" y="387"/>
                  </a:cubicBezTo>
                  <a:close/>
                  <a:moveTo>
                    <a:pt x="2710" y="0"/>
                  </a:moveTo>
                  <a:cubicBezTo>
                    <a:pt x="2357" y="0"/>
                    <a:pt x="1990" y="100"/>
                    <a:pt x="1642" y="326"/>
                  </a:cubicBezTo>
                  <a:cubicBezTo>
                    <a:pt x="1" y="1390"/>
                    <a:pt x="730" y="3973"/>
                    <a:pt x="2706" y="3973"/>
                  </a:cubicBezTo>
                  <a:cubicBezTo>
                    <a:pt x="3496" y="3973"/>
                    <a:pt x="4195" y="3517"/>
                    <a:pt x="4530" y="2788"/>
                  </a:cubicBezTo>
                  <a:cubicBezTo>
                    <a:pt x="5152" y="1375"/>
                    <a:pt x="4020" y="0"/>
                    <a:pt x="2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2">
              <a:extLst>
                <a:ext uri="{FF2B5EF4-FFF2-40B4-BE49-F238E27FC236}">
                  <a16:creationId xmlns:a16="http://schemas.microsoft.com/office/drawing/2014/main" id="{74F6F390-ABAC-FF99-0C6B-D14BC5FAF10E}"/>
                </a:ext>
              </a:extLst>
            </p:cNvPr>
            <p:cNvSpPr/>
            <p:nvPr/>
          </p:nvSpPr>
          <p:spPr>
            <a:xfrm>
              <a:off x="1991918" y="1288965"/>
              <a:ext cx="144504" cy="139091"/>
            </a:xfrm>
            <a:custGeom>
              <a:avLst/>
              <a:gdLst/>
              <a:ahLst/>
              <a:cxnLst/>
              <a:rect l="l" t="t" r="r" b="b"/>
              <a:pathLst>
                <a:path w="5259" h="5062" extrusionOk="0">
                  <a:moveTo>
                    <a:pt x="3891" y="1"/>
                  </a:moveTo>
                  <a:cubicBezTo>
                    <a:pt x="3784" y="1"/>
                    <a:pt x="3678" y="38"/>
                    <a:pt x="3587" y="114"/>
                  </a:cubicBezTo>
                  <a:lnTo>
                    <a:pt x="183" y="3367"/>
                  </a:lnTo>
                  <a:cubicBezTo>
                    <a:pt x="0" y="3549"/>
                    <a:pt x="0" y="3823"/>
                    <a:pt x="183" y="4005"/>
                  </a:cubicBezTo>
                  <a:lnTo>
                    <a:pt x="1064" y="4947"/>
                  </a:lnTo>
                  <a:cubicBezTo>
                    <a:pt x="1155" y="5023"/>
                    <a:pt x="1269" y="5061"/>
                    <a:pt x="1383" y="5061"/>
                  </a:cubicBezTo>
                  <a:cubicBezTo>
                    <a:pt x="1497" y="5061"/>
                    <a:pt x="1611" y="5023"/>
                    <a:pt x="1702" y="4947"/>
                  </a:cubicBezTo>
                  <a:lnTo>
                    <a:pt x="5076" y="1665"/>
                  </a:lnTo>
                  <a:cubicBezTo>
                    <a:pt x="5259" y="1513"/>
                    <a:pt x="5259" y="1209"/>
                    <a:pt x="5076" y="1057"/>
                  </a:cubicBezTo>
                  <a:lnTo>
                    <a:pt x="4195" y="114"/>
                  </a:lnTo>
                  <a:cubicBezTo>
                    <a:pt x="4104" y="38"/>
                    <a:pt x="3997" y="1"/>
                    <a:pt x="3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2">
              <a:extLst>
                <a:ext uri="{FF2B5EF4-FFF2-40B4-BE49-F238E27FC236}">
                  <a16:creationId xmlns:a16="http://schemas.microsoft.com/office/drawing/2014/main" id="{A7255B6A-5B3C-206A-F8FC-3C6F98B6D8EE}"/>
                </a:ext>
              </a:extLst>
            </p:cNvPr>
            <p:cNvSpPr/>
            <p:nvPr/>
          </p:nvSpPr>
          <p:spPr>
            <a:xfrm>
              <a:off x="1989390" y="1285421"/>
              <a:ext cx="148708" cy="146180"/>
            </a:xfrm>
            <a:custGeom>
              <a:avLst/>
              <a:gdLst/>
              <a:ahLst/>
              <a:cxnLst/>
              <a:rect l="l" t="t" r="r" b="b"/>
              <a:pathLst>
                <a:path w="5412" h="5320" extrusionOk="0">
                  <a:moveTo>
                    <a:pt x="3983" y="243"/>
                  </a:moveTo>
                  <a:cubicBezTo>
                    <a:pt x="4074" y="243"/>
                    <a:pt x="4165" y="274"/>
                    <a:pt x="4226" y="335"/>
                  </a:cubicBezTo>
                  <a:lnTo>
                    <a:pt x="5107" y="1277"/>
                  </a:lnTo>
                  <a:cubicBezTo>
                    <a:pt x="5229" y="1399"/>
                    <a:pt x="5229" y="1581"/>
                    <a:pt x="5107" y="1702"/>
                  </a:cubicBezTo>
                  <a:lnTo>
                    <a:pt x="1703" y="4985"/>
                  </a:lnTo>
                  <a:cubicBezTo>
                    <a:pt x="1642" y="5046"/>
                    <a:pt x="1559" y="5076"/>
                    <a:pt x="1475" y="5076"/>
                  </a:cubicBezTo>
                  <a:cubicBezTo>
                    <a:pt x="1392" y="5076"/>
                    <a:pt x="1308" y="5046"/>
                    <a:pt x="1247" y="4985"/>
                  </a:cubicBezTo>
                  <a:lnTo>
                    <a:pt x="335" y="4043"/>
                  </a:lnTo>
                  <a:cubicBezTo>
                    <a:pt x="214" y="3921"/>
                    <a:pt x="214" y="3709"/>
                    <a:pt x="335" y="3587"/>
                  </a:cubicBezTo>
                  <a:lnTo>
                    <a:pt x="3740" y="335"/>
                  </a:lnTo>
                  <a:cubicBezTo>
                    <a:pt x="3800" y="274"/>
                    <a:pt x="3892" y="243"/>
                    <a:pt x="3952" y="243"/>
                  </a:cubicBezTo>
                  <a:close/>
                  <a:moveTo>
                    <a:pt x="3983" y="0"/>
                  </a:moveTo>
                  <a:cubicBezTo>
                    <a:pt x="3831" y="0"/>
                    <a:pt x="3679" y="61"/>
                    <a:pt x="3557" y="152"/>
                  </a:cubicBezTo>
                  <a:lnTo>
                    <a:pt x="183" y="3405"/>
                  </a:lnTo>
                  <a:cubicBezTo>
                    <a:pt x="62" y="3526"/>
                    <a:pt x="1" y="3648"/>
                    <a:pt x="1" y="3800"/>
                  </a:cubicBezTo>
                  <a:cubicBezTo>
                    <a:pt x="1" y="3952"/>
                    <a:pt x="62" y="4104"/>
                    <a:pt x="153" y="4195"/>
                  </a:cubicBezTo>
                  <a:lnTo>
                    <a:pt x="1065" y="5137"/>
                  </a:lnTo>
                  <a:cubicBezTo>
                    <a:pt x="1156" y="5259"/>
                    <a:pt x="1308" y="5320"/>
                    <a:pt x="1460" y="5320"/>
                  </a:cubicBezTo>
                  <a:cubicBezTo>
                    <a:pt x="1612" y="5320"/>
                    <a:pt x="1734" y="5259"/>
                    <a:pt x="1825" y="5168"/>
                  </a:cubicBezTo>
                  <a:lnTo>
                    <a:pt x="5229" y="1885"/>
                  </a:lnTo>
                  <a:cubicBezTo>
                    <a:pt x="5351" y="1794"/>
                    <a:pt x="5411" y="1642"/>
                    <a:pt x="5411" y="1520"/>
                  </a:cubicBezTo>
                  <a:cubicBezTo>
                    <a:pt x="5411" y="1368"/>
                    <a:pt x="5351" y="1216"/>
                    <a:pt x="5259" y="1095"/>
                  </a:cubicBezTo>
                  <a:lnTo>
                    <a:pt x="4348" y="183"/>
                  </a:lnTo>
                  <a:cubicBezTo>
                    <a:pt x="4256" y="61"/>
                    <a:pt x="4135" y="0"/>
                    <a:pt x="39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2">
              <a:extLst>
                <a:ext uri="{FF2B5EF4-FFF2-40B4-BE49-F238E27FC236}">
                  <a16:creationId xmlns:a16="http://schemas.microsoft.com/office/drawing/2014/main" id="{24D6B41C-DE3C-D545-C311-300A44F52105}"/>
                </a:ext>
              </a:extLst>
            </p:cNvPr>
            <p:cNvSpPr/>
            <p:nvPr/>
          </p:nvSpPr>
          <p:spPr>
            <a:xfrm>
              <a:off x="2001920" y="1299187"/>
              <a:ext cx="155385" cy="150384"/>
            </a:xfrm>
            <a:custGeom>
              <a:avLst/>
              <a:gdLst/>
              <a:ahLst/>
              <a:cxnLst/>
              <a:rect l="l" t="t" r="r" b="b"/>
              <a:pathLst>
                <a:path w="5655" h="5473" extrusionOk="0">
                  <a:moveTo>
                    <a:pt x="4275" y="1"/>
                  </a:moveTo>
                  <a:cubicBezTo>
                    <a:pt x="4165" y="1"/>
                    <a:pt x="4059" y="46"/>
                    <a:pt x="3983" y="138"/>
                  </a:cubicBezTo>
                  <a:lnTo>
                    <a:pt x="183" y="3785"/>
                  </a:lnTo>
                  <a:cubicBezTo>
                    <a:pt x="1" y="3967"/>
                    <a:pt x="1" y="4241"/>
                    <a:pt x="183" y="4423"/>
                  </a:cubicBezTo>
                  <a:lnTo>
                    <a:pt x="1065" y="5335"/>
                  </a:lnTo>
                  <a:cubicBezTo>
                    <a:pt x="1156" y="5426"/>
                    <a:pt x="1270" y="5472"/>
                    <a:pt x="1384" y="5472"/>
                  </a:cubicBezTo>
                  <a:cubicBezTo>
                    <a:pt x="1498" y="5472"/>
                    <a:pt x="1612" y="5426"/>
                    <a:pt x="1703" y="5335"/>
                  </a:cubicBezTo>
                  <a:lnTo>
                    <a:pt x="5503" y="1688"/>
                  </a:lnTo>
                  <a:cubicBezTo>
                    <a:pt x="5655" y="1536"/>
                    <a:pt x="5655" y="1232"/>
                    <a:pt x="5503" y="1080"/>
                  </a:cubicBezTo>
                  <a:lnTo>
                    <a:pt x="4591" y="138"/>
                  </a:lnTo>
                  <a:cubicBezTo>
                    <a:pt x="4499" y="46"/>
                    <a:pt x="4386" y="1"/>
                    <a:pt x="4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2">
              <a:extLst>
                <a:ext uri="{FF2B5EF4-FFF2-40B4-BE49-F238E27FC236}">
                  <a16:creationId xmlns:a16="http://schemas.microsoft.com/office/drawing/2014/main" id="{EF93D143-DAA8-CC5A-7DA7-7ACC3078185A}"/>
                </a:ext>
              </a:extLst>
            </p:cNvPr>
            <p:cNvSpPr/>
            <p:nvPr/>
          </p:nvSpPr>
          <p:spPr>
            <a:xfrm>
              <a:off x="1998595" y="1295450"/>
              <a:ext cx="161210" cy="157034"/>
            </a:xfrm>
            <a:custGeom>
              <a:avLst/>
              <a:gdLst/>
              <a:ahLst/>
              <a:cxnLst/>
              <a:rect l="l" t="t" r="r" b="b"/>
              <a:pathLst>
                <a:path w="5867" h="5715" extrusionOk="0">
                  <a:moveTo>
                    <a:pt x="4408" y="243"/>
                  </a:moveTo>
                  <a:cubicBezTo>
                    <a:pt x="4499" y="274"/>
                    <a:pt x="4560" y="304"/>
                    <a:pt x="4620" y="365"/>
                  </a:cubicBezTo>
                  <a:lnTo>
                    <a:pt x="5532" y="1277"/>
                  </a:lnTo>
                  <a:cubicBezTo>
                    <a:pt x="5593" y="1368"/>
                    <a:pt x="5624" y="1429"/>
                    <a:pt x="5624" y="1520"/>
                  </a:cubicBezTo>
                  <a:cubicBezTo>
                    <a:pt x="5624" y="1611"/>
                    <a:pt x="5593" y="1672"/>
                    <a:pt x="5532" y="1733"/>
                  </a:cubicBezTo>
                  <a:lnTo>
                    <a:pt x="1733" y="5380"/>
                  </a:lnTo>
                  <a:cubicBezTo>
                    <a:pt x="1672" y="5441"/>
                    <a:pt x="1581" y="5471"/>
                    <a:pt x="1490" y="5471"/>
                  </a:cubicBezTo>
                  <a:cubicBezTo>
                    <a:pt x="1399" y="5471"/>
                    <a:pt x="1338" y="5441"/>
                    <a:pt x="1277" y="5380"/>
                  </a:cubicBezTo>
                  <a:lnTo>
                    <a:pt x="365" y="4438"/>
                  </a:lnTo>
                  <a:cubicBezTo>
                    <a:pt x="244" y="4316"/>
                    <a:pt x="244" y="4103"/>
                    <a:pt x="365" y="3982"/>
                  </a:cubicBezTo>
                  <a:lnTo>
                    <a:pt x="4165" y="334"/>
                  </a:lnTo>
                  <a:cubicBezTo>
                    <a:pt x="4214" y="310"/>
                    <a:pt x="4283" y="265"/>
                    <a:pt x="4356" y="265"/>
                  </a:cubicBezTo>
                  <a:cubicBezTo>
                    <a:pt x="4373" y="265"/>
                    <a:pt x="4390" y="268"/>
                    <a:pt x="4408" y="274"/>
                  </a:cubicBezTo>
                  <a:lnTo>
                    <a:pt x="4408" y="243"/>
                  </a:lnTo>
                  <a:close/>
                  <a:moveTo>
                    <a:pt x="4438" y="0"/>
                  </a:moveTo>
                  <a:cubicBezTo>
                    <a:pt x="4286" y="0"/>
                    <a:pt x="4134" y="61"/>
                    <a:pt x="4013" y="182"/>
                  </a:cubicBezTo>
                  <a:lnTo>
                    <a:pt x="213" y="3830"/>
                  </a:lnTo>
                  <a:cubicBezTo>
                    <a:pt x="0" y="4043"/>
                    <a:pt x="0" y="4407"/>
                    <a:pt x="213" y="4620"/>
                  </a:cubicBezTo>
                  <a:lnTo>
                    <a:pt x="1125" y="5562"/>
                  </a:lnTo>
                  <a:cubicBezTo>
                    <a:pt x="1216" y="5654"/>
                    <a:pt x="1368" y="5714"/>
                    <a:pt x="1490" y="5714"/>
                  </a:cubicBezTo>
                  <a:cubicBezTo>
                    <a:pt x="1642" y="5714"/>
                    <a:pt x="1794" y="5654"/>
                    <a:pt x="1885" y="5562"/>
                  </a:cubicBezTo>
                  <a:lnTo>
                    <a:pt x="5684" y="1915"/>
                  </a:lnTo>
                  <a:cubicBezTo>
                    <a:pt x="5806" y="1824"/>
                    <a:pt x="5867" y="1672"/>
                    <a:pt x="5867" y="1520"/>
                  </a:cubicBezTo>
                  <a:cubicBezTo>
                    <a:pt x="5867" y="1368"/>
                    <a:pt x="5806" y="1246"/>
                    <a:pt x="5684" y="1125"/>
                  </a:cubicBezTo>
                  <a:lnTo>
                    <a:pt x="4803" y="182"/>
                  </a:lnTo>
                  <a:cubicBezTo>
                    <a:pt x="4712" y="91"/>
                    <a:pt x="4560" y="30"/>
                    <a:pt x="44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2">
              <a:extLst>
                <a:ext uri="{FF2B5EF4-FFF2-40B4-BE49-F238E27FC236}">
                  <a16:creationId xmlns:a16="http://schemas.microsoft.com/office/drawing/2014/main" id="{D6C37844-F92D-303A-A124-4F4617B31741}"/>
                </a:ext>
              </a:extLst>
            </p:cNvPr>
            <p:cNvSpPr/>
            <p:nvPr/>
          </p:nvSpPr>
          <p:spPr>
            <a:xfrm>
              <a:off x="1930094" y="1223926"/>
              <a:ext cx="144532" cy="139806"/>
            </a:xfrm>
            <a:custGeom>
              <a:avLst/>
              <a:gdLst/>
              <a:ahLst/>
              <a:cxnLst/>
              <a:rect l="l" t="t" r="r" b="b"/>
              <a:pathLst>
                <a:path w="5260" h="5088" extrusionOk="0">
                  <a:moveTo>
                    <a:pt x="3861" y="0"/>
                  </a:moveTo>
                  <a:cubicBezTo>
                    <a:pt x="3752" y="0"/>
                    <a:pt x="3644" y="38"/>
                    <a:pt x="3557" y="111"/>
                  </a:cubicBezTo>
                  <a:lnTo>
                    <a:pt x="183" y="3363"/>
                  </a:lnTo>
                  <a:cubicBezTo>
                    <a:pt x="1" y="3545"/>
                    <a:pt x="1" y="3819"/>
                    <a:pt x="183" y="4001"/>
                  </a:cubicBezTo>
                  <a:lnTo>
                    <a:pt x="1065" y="4974"/>
                  </a:lnTo>
                  <a:cubicBezTo>
                    <a:pt x="1156" y="5050"/>
                    <a:pt x="1270" y="5088"/>
                    <a:pt x="1384" y="5088"/>
                  </a:cubicBezTo>
                  <a:cubicBezTo>
                    <a:pt x="1498" y="5088"/>
                    <a:pt x="1612" y="5050"/>
                    <a:pt x="1703" y="4974"/>
                  </a:cubicBezTo>
                  <a:lnTo>
                    <a:pt x="5077" y="1691"/>
                  </a:lnTo>
                  <a:cubicBezTo>
                    <a:pt x="5259" y="1509"/>
                    <a:pt x="5259" y="1235"/>
                    <a:pt x="5077" y="1083"/>
                  </a:cubicBezTo>
                  <a:lnTo>
                    <a:pt x="4196" y="141"/>
                  </a:lnTo>
                  <a:cubicBezTo>
                    <a:pt x="4100" y="46"/>
                    <a:pt x="3980" y="0"/>
                    <a:pt x="38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2">
              <a:extLst>
                <a:ext uri="{FF2B5EF4-FFF2-40B4-BE49-F238E27FC236}">
                  <a16:creationId xmlns:a16="http://schemas.microsoft.com/office/drawing/2014/main" id="{67B9B0E3-AF08-4D2C-1242-FB22B4A3E5BC}"/>
                </a:ext>
              </a:extLst>
            </p:cNvPr>
            <p:cNvSpPr/>
            <p:nvPr/>
          </p:nvSpPr>
          <p:spPr>
            <a:xfrm>
              <a:off x="1926769" y="1220464"/>
              <a:ext cx="152033" cy="146840"/>
            </a:xfrm>
            <a:custGeom>
              <a:avLst/>
              <a:gdLst/>
              <a:ahLst/>
              <a:cxnLst/>
              <a:rect l="l" t="t" r="r" b="b"/>
              <a:pathLst>
                <a:path w="5533" h="5344" extrusionOk="0">
                  <a:moveTo>
                    <a:pt x="4013" y="237"/>
                  </a:moveTo>
                  <a:cubicBezTo>
                    <a:pt x="4073" y="237"/>
                    <a:pt x="4165" y="267"/>
                    <a:pt x="4225" y="328"/>
                  </a:cubicBezTo>
                  <a:lnTo>
                    <a:pt x="5137" y="1270"/>
                  </a:lnTo>
                  <a:cubicBezTo>
                    <a:pt x="5259" y="1392"/>
                    <a:pt x="5259" y="1604"/>
                    <a:pt x="5137" y="1726"/>
                  </a:cubicBezTo>
                  <a:lnTo>
                    <a:pt x="1733" y="4978"/>
                  </a:lnTo>
                  <a:cubicBezTo>
                    <a:pt x="1672" y="5039"/>
                    <a:pt x="1588" y="5070"/>
                    <a:pt x="1505" y="5070"/>
                  </a:cubicBezTo>
                  <a:cubicBezTo>
                    <a:pt x="1421" y="5070"/>
                    <a:pt x="1338" y="5039"/>
                    <a:pt x="1277" y="4978"/>
                  </a:cubicBezTo>
                  <a:lnTo>
                    <a:pt x="365" y="4036"/>
                  </a:lnTo>
                  <a:cubicBezTo>
                    <a:pt x="243" y="3914"/>
                    <a:pt x="243" y="3732"/>
                    <a:pt x="365" y="3611"/>
                  </a:cubicBezTo>
                  <a:lnTo>
                    <a:pt x="3769" y="328"/>
                  </a:lnTo>
                  <a:cubicBezTo>
                    <a:pt x="3830" y="297"/>
                    <a:pt x="3921" y="237"/>
                    <a:pt x="3982" y="237"/>
                  </a:cubicBezTo>
                  <a:close/>
                  <a:moveTo>
                    <a:pt x="3982" y="0"/>
                  </a:moveTo>
                  <a:cubicBezTo>
                    <a:pt x="3848" y="0"/>
                    <a:pt x="3716" y="47"/>
                    <a:pt x="3617" y="145"/>
                  </a:cubicBezTo>
                  <a:lnTo>
                    <a:pt x="213" y="3428"/>
                  </a:lnTo>
                  <a:cubicBezTo>
                    <a:pt x="0" y="3641"/>
                    <a:pt x="0" y="4006"/>
                    <a:pt x="213" y="4218"/>
                  </a:cubicBezTo>
                  <a:lnTo>
                    <a:pt x="1125" y="5161"/>
                  </a:lnTo>
                  <a:cubicBezTo>
                    <a:pt x="1216" y="5252"/>
                    <a:pt x="1368" y="5313"/>
                    <a:pt x="1490" y="5343"/>
                  </a:cubicBezTo>
                  <a:cubicBezTo>
                    <a:pt x="1642" y="5343"/>
                    <a:pt x="1794" y="5282"/>
                    <a:pt x="1885" y="5191"/>
                  </a:cubicBezTo>
                  <a:lnTo>
                    <a:pt x="5320" y="1908"/>
                  </a:lnTo>
                  <a:cubicBezTo>
                    <a:pt x="5532" y="1696"/>
                    <a:pt x="5532" y="1331"/>
                    <a:pt x="5320" y="1118"/>
                  </a:cubicBezTo>
                  <a:lnTo>
                    <a:pt x="4408" y="176"/>
                  </a:lnTo>
                  <a:cubicBezTo>
                    <a:pt x="4294" y="62"/>
                    <a:pt x="4136" y="0"/>
                    <a:pt x="39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2">
              <a:extLst>
                <a:ext uri="{FF2B5EF4-FFF2-40B4-BE49-F238E27FC236}">
                  <a16:creationId xmlns:a16="http://schemas.microsoft.com/office/drawing/2014/main" id="{FD6FA09E-F9FF-70F8-EC26-F62EEC35D24C}"/>
                </a:ext>
              </a:extLst>
            </p:cNvPr>
            <p:cNvSpPr/>
            <p:nvPr/>
          </p:nvSpPr>
          <p:spPr>
            <a:xfrm>
              <a:off x="1940123" y="1235192"/>
              <a:ext cx="155385" cy="150055"/>
            </a:xfrm>
            <a:custGeom>
              <a:avLst/>
              <a:gdLst/>
              <a:ahLst/>
              <a:cxnLst/>
              <a:rect l="l" t="t" r="r" b="b"/>
              <a:pathLst>
                <a:path w="5655" h="5461" extrusionOk="0">
                  <a:moveTo>
                    <a:pt x="4283" y="1"/>
                  </a:moveTo>
                  <a:cubicBezTo>
                    <a:pt x="4177" y="1"/>
                    <a:pt x="4070" y="39"/>
                    <a:pt x="3982" y="126"/>
                  </a:cubicBezTo>
                  <a:lnTo>
                    <a:pt x="183" y="3743"/>
                  </a:lnTo>
                  <a:cubicBezTo>
                    <a:pt x="1" y="3926"/>
                    <a:pt x="1" y="4199"/>
                    <a:pt x="183" y="4382"/>
                  </a:cubicBezTo>
                  <a:lnTo>
                    <a:pt x="1064" y="5324"/>
                  </a:lnTo>
                  <a:cubicBezTo>
                    <a:pt x="1156" y="5415"/>
                    <a:pt x="1270" y="5461"/>
                    <a:pt x="1384" y="5461"/>
                  </a:cubicBezTo>
                  <a:cubicBezTo>
                    <a:pt x="1498" y="5461"/>
                    <a:pt x="1612" y="5415"/>
                    <a:pt x="1703" y="5324"/>
                  </a:cubicBezTo>
                  <a:lnTo>
                    <a:pt x="5502" y="1676"/>
                  </a:lnTo>
                  <a:cubicBezTo>
                    <a:pt x="5654" y="1524"/>
                    <a:pt x="5654" y="1220"/>
                    <a:pt x="5502" y="1068"/>
                  </a:cubicBezTo>
                  <a:lnTo>
                    <a:pt x="4590" y="126"/>
                  </a:lnTo>
                  <a:cubicBezTo>
                    <a:pt x="4511" y="47"/>
                    <a:pt x="4398" y="1"/>
                    <a:pt x="42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2">
              <a:extLst>
                <a:ext uri="{FF2B5EF4-FFF2-40B4-BE49-F238E27FC236}">
                  <a16:creationId xmlns:a16="http://schemas.microsoft.com/office/drawing/2014/main" id="{EF5609A4-4EA0-090E-F72B-7B73CA321EEE}"/>
                </a:ext>
              </a:extLst>
            </p:cNvPr>
            <p:cNvSpPr/>
            <p:nvPr/>
          </p:nvSpPr>
          <p:spPr>
            <a:xfrm>
              <a:off x="1938447" y="1231757"/>
              <a:ext cx="160386" cy="156622"/>
            </a:xfrm>
            <a:custGeom>
              <a:avLst/>
              <a:gdLst/>
              <a:ahLst/>
              <a:cxnLst/>
              <a:rect l="l" t="t" r="r" b="b"/>
              <a:pathLst>
                <a:path w="5837" h="5700" extrusionOk="0">
                  <a:moveTo>
                    <a:pt x="4347" y="251"/>
                  </a:moveTo>
                  <a:cubicBezTo>
                    <a:pt x="4408" y="251"/>
                    <a:pt x="4499" y="282"/>
                    <a:pt x="4560" y="342"/>
                  </a:cubicBezTo>
                  <a:lnTo>
                    <a:pt x="5472" y="1285"/>
                  </a:lnTo>
                  <a:cubicBezTo>
                    <a:pt x="5502" y="1345"/>
                    <a:pt x="5533" y="1406"/>
                    <a:pt x="5533" y="1497"/>
                  </a:cubicBezTo>
                  <a:cubicBezTo>
                    <a:pt x="5533" y="1589"/>
                    <a:pt x="5502" y="1649"/>
                    <a:pt x="5442" y="1710"/>
                  </a:cubicBezTo>
                  <a:lnTo>
                    <a:pt x="1642" y="5358"/>
                  </a:lnTo>
                  <a:cubicBezTo>
                    <a:pt x="1581" y="5418"/>
                    <a:pt x="1521" y="5449"/>
                    <a:pt x="1429" y="5449"/>
                  </a:cubicBezTo>
                  <a:cubicBezTo>
                    <a:pt x="1338" y="5449"/>
                    <a:pt x="1247" y="5418"/>
                    <a:pt x="1217" y="5358"/>
                  </a:cubicBezTo>
                  <a:lnTo>
                    <a:pt x="305" y="4415"/>
                  </a:lnTo>
                  <a:cubicBezTo>
                    <a:pt x="244" y="4355"/>
                    <a:pt x="214" y="4263"/>
                    <a:pt x="214" y="4203"/>
                  </a:cubicBezTo>
                  <a:cubicBezTo>
                    <a:pt x="214" y="4111"/>
                    <a:pt x="244" y="4020"/>
                    <a:pt x="305" y="3959"/>
                  </a:cubicBezTo>
                  <a:lnTo>
                    <a:pt x="4104" y="312"/>
                  </a:lnTo>
                  <a:cubicBezTo>
                    <a:pt x="4165" y="282"/>
                    <a:pt x="4256" y="251"/>
                    <a:pt x="4347" y="251"/>
                  </a:cubicBezTo>
                  <a:close/>
                  <a:moveTo>
                    <a:pt x="4378" y="0"/>
                  </a:moveTo>
                  <a:cubicBezTo>
                    <a:pt x="4233" y="0"/>
                    <a:pt x="4089" y="54"/>
                    <a:pt x="3983" y="160"/>
                  </a:cubicBezTo>
                  <a:lnTo>
                    <a:pt x="183" y="3807"/>
                  </a:lnTo>
                  <a:cubicBezTo>
                    <a:pt x="62" y="3899"/>
                    <a:pt x="1" y="4051"/>
                    <a:pt x="1" y="4172"/>
                  </a:cubicBezTo>
                  <a:cubicBezTo>
                    <a:pt x="1" y="4324"/>
                    <a:pt x="62" y="4476"/>
                    <a:pt x="153" y="4598"/>
                  </a:cubicBezTo>
                  <a:lnTo>
                    <a:pt x="1065" y="5540"/>
                  </a:lnTo>
                  <a:cubicBezTo>
                    <a:pt x="1156" y="5631"/>
                    <a:pt x="1308" y="5692"/>
                    <a:pt x="1429" y="5692"/>
                  </a:cubicBezTo>
                  <a:cubicBezTo>
                    <a:pt x="1461" y="5697"/>
                    <a:pt x="1491" y="5700"/>
                    <a:pt x="1520" y="5700"/>
                  </a:cubicBezTo>
                  <a:cubicBezTo>
                    <a:pt x="1662" y="5700"/>
                    <a:pt x="1779" y="5641"/>
                    <a:pt x="1855" y="5540"/>
                  </a:cubicBezTo>
                  <a:lnTo>
                    <a:pt x="5654" y="1893"/>
                  </a:lnTo>
                  <a:cubicBezTo>
                    <a:pt x="5776" y="1801"/>
                    <a:pt x="5837" y="1649"/>
                    <a:pt x="5837" y="1497"/>
                  </a:cubicBezTo>
                  <a:cubicBezTo>
                    <a:pt x="5837" y="1345"/>
                    <a:pt x="5776" y="1193"/>
                    <a:pt x="5685" y="1102"/>
                  </a:cubicBezTo>
                  <a:lnTo>
                    <a:pt x="4773" y="160"/>
                  </a:lnTo>
                  <a:cubicBezTo>
                    <a:pt x="4667" y="54"/>
                    <a:pt x="4522" y="0"/>
                    <a:pt x="43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2">
              <a:extLst>
                <a:ext uri="{FF2B5EF4-FFF2-40B4-BE49-F238E27FC236}">
                  <a16:creationId xmlns:a16="http://schemas.microsoft.com/office/drawing/2014/main" id="{3782FBA4-CD7F-5BE8-06E7-776F028D0495}"/>
                </a:ext>
              </a:extLst>
            </p:cNvPr>
            <p:cNvSpPr/>
            <p:nvPr/>
          </p:nvSpPr>
          <p:spPr>
            <a:xfrm>
              <a:off x="1882503" y="1150946"/>
              <a:ext cx="129474" cy="148076"/>
            </a:xfrm>
            <a:custGeom>
              <a:avLst/>
              <a:gdLst/>
              <a:ahLst/>
              <a:cxnLst/>
              <a:rect l="l" t="t" r="r" b="b"/>
              <a:pathLst>
                <a:path w="4712" h="5389" extrusionOk="0">
                  <a:moveTo>
                    <a:pt x="2493" y="1"/>
                  </a:moveTo>
                  <a:cubicBezTo>
                    <a:pt x="2371" y="1"/>
                    <a:pt x="2250" y="92"/>
                    <a:pt x="2189" y="213"/>
                  </a:cubicBezTo>
                  <a:lnTo>
                    <a:pt x="92" y="4438"/>
                  </a:lnTo>
                  <a:cubicBezTo>
                    <a:pt x="61" y="4530"/>
                    <a:pt x="31" y="4621"/>
                    <a:pt x="31" y="4742"/>
                  </a:cubicBezTo>
                  <a:cubicBezTo>
                    <a:pt x="0" y="4803"/>
                    <a:pt x="31" y="4894"/>
                    <a:pt x="92" y="4925"/>
                  </a:cubicBezTo>
                  <a:cubicBezTo>
                    <a:pt x="274" y="5046"/>
                    <a:pt x="426" y="5168"/>
                    <a:pt x="578" y="5320"/>
                  </a:cubicBezTo>
                  <a:cubicBezTo>
                    <a:pt x="593" y="5335"/>
                    <a:pt x="608" y="5335"/>
                    <a:pt x="627" y="5335"/>
                  </a:cubicBezTo>
                  <a:cubicBezTo>
                    <a:pt x="646" y="5335"/>
                    <a:pt x="669" y="5335"/>
                    <a:pt x="699" y="5350"/>
                  </a:cubicBezTo>
                  <a:cubicBezTo>
                    <a:pt x="730" y="5381"/>
                    <a:pt x="791" y="5381"/>
                    <a:pt x="851" y="5381"/>
                  </a:cubicBezTo>
                  <a:cubicBezTo>
                    <a:pt x="873" y="5386"/>
                    <a:pt x="894" y="5389"/>
                    <a:pt x="913" y="5389"/>
                  </a:cubicBezTo>
                  <a:cubicBezTo>
                    <a:pt x="1005" y="5389"/>
                    <a:pt x="1080" y="5334"/>
                    <a:pt x="1155" y="5259"/>
                  </a:cubicBezTo>
                  <a:lnTo>
                    <a:pt x="4560" y="2007"/>
                  </a:lnTo>
                  <a:cubicBezTo>
                    <a:pt x="4651" y="1916"/>
                    <a:pt x="4681" y="1824"/>
                    <a:pt x="4712" y="1703"/>
                  </a:cubicBezTo>
                  <a:cubicBezTo>
                    <a:pt x="4681" y="1642"/>
                    <a:pt x="4681" y="1581"/>
                    <a:pt x="4681" y="1520"/>
                  </a:cubicBezTo>
                  <a:cubicBezTo>
                    <a:pt x="4620" y="1460"/>
                    <a:pt x="4590" y="1399"/>
                    <a:pt x="4529" y="1338"/>
                  </a:cubicBezTo>
                  <a:cubicBezTo>
                    <a:pt x="4043" y="882"/>
                    <a:pt x="3526" y="487"/>
                    <a:pt x="2979" y="153"/>
                  </a:cubicBezTo>
                  <a:cubicBezTo>
                    <a:pt x="2827" y="31"/>
                    <a:pt x="2675" y="1"/>
                    <a:pt x="24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2">
              <a:extLst>
                <a:ext uri="{FF2B5EF4-FFF2-40B4-BE49-F238E27FC236}">
                  <a16:creationId xmlns:a16="http://schemas.microsoft.com/office/drawing/2014/main" id="{089DC796-25F4-5800-724F-B45DF85AC6B1}"/>
                </a:ext>
              </a:extLst>
            </p:cNvPr>
            <p:cNvSpPr/>
            <p:nvPr/>
          </p:nvSpPr>
          <p:spPr>
            <a:xfrm>
              <a:off x="1880002" y="1147621"/>
              <a:ext cx="135327" cy="155358"/>
            </a:xfrm>
            <a:custGeom>
              <a:avLst/>
              <a:gdLst/>
              <a:ahLst/>
              <a:cxnLst/>
              <a:rect l="l" t="t" r="r" b="b"/>
              <a:pathLst>
                <a:path w="4925" h="5654" extrusionOk="0">
                  <a:moveTo>
                    <a:pt x="2614" y="274"/>
                  </a:moveTo>
                  <a:cubicBezTo>
                    <a:pt x="2736" y="274"/>
                    <a:pt x="2888" y="304"/>
                    <a:pt x="2979" y="395"/>
                  </a:cubicBezTo>
                  <a:cubicBezTo>
                    <a:pt x="3556" y="730"/>
                    <a:pt x="4043" y="1125"/>
                    <a:pt x="4499" y="1581"/>
                  </a:cubicBezTo>
                  <a:cubicBezTo>
                    <a:pt x="4560" y="1611"/>
                    <a:pt x="4590" y="1672"/>
                    <a:pt x="4620" y="1733"/>
                  </a:cubicBezTo>
                  <a:cubicBezTo>
                    <a:pt x="4651" y="1763"/>
                    <a:pt x="4651" y="1793"/>
                    <a:pt x="4651" y="1854"/>
                  </a:cubicBezTo>
                  <a:cubicBezTo>
                    <a:pt x="4651" y="1915"/>
                    <a:pt x="4620" y="1976"/>
                    <a:pt x="4590" y="2037"/>
                  </a:cubicBezTo>
                  <a:lnTo>
                    <a:pt x="1155" y="5319"/>
                  </a:lnTo>
                  <a:cubicBezTo>
                    <a:pt x="1088" y="5364"/>
                    <a:pt x="1005" y="5392"/>
                    <a:pt x="918" y="5392"/>
                  </a:cubicBezTo>
                  <a:cubicBezTo>
                    <a:pt x="886" y="5392"/>
                    <a:pt x="853" y="5388"/>
                    <a:pt x="821" y="5380"/>
                  </a:cubicBezTo>
                  <a:cubicBezTo>
                    <a:pt x="821" y="5350"/>
                    <a:pt x="790" y="5350"/>
                    <a:pt x="760" y="5350"/>
                  </a:cubicBezTo>
                  <a:cubicBezTo>
                    <a:pt x="608" y="5198"/>
                    <a:pt x="456" y="5076"/>
                    <a:pt x="274" y="4985"/>
                  </a:cubicBezTo>
                  <a:cubicBezTo>
                    <a:pt x="243" y="4955"/>
                    <a:pt x="243" y="4924"/>
                    <a:pt x="274" y="4894"/>
                  </a:cubicBezTo>
                  <a:cubicBezTo>
                    <a:pt x="274" y="4803"/>
                    <a:pt x="274" y="4711"/>
                    <a:pt x="335" y="4651"/>
                  </a:cubicBezTo>
                  <a:lnTo>
                    <a:pt x="2401" y="395"/>
                  </a:lnTo>
                  <a:cubicBezTo>
                    <a:pt x="2432" y="334"/>
                    <a:pt x="2523" y="274"/>
                    <a:pt x="2614" y="274"/>
                  </a:cubicBezTo>
                  <a:close/>
                  <a:moveTo>
                    <a:pt x="2584" y="0"/>
                  </a:moveTo>
                  <a:cubicBezTo>
                    <a:pt x="2401" y="30"/>
                    <a:pt x="2249" y="122"/>
                    <a:pt x="2158" y="274"/>
                  </a:cubicBezTo>
                  <a:lnTo>
                    <a:pt x="91" y="4499"/>
                  </a:lnTo>
                  <a:cubicBezTo>
                    <a:pt x="31" y="4620"/>
                    <a:pt x="0" y="4742"/>
                    <a:pt x="0" y="4894"/>
                  </a:cubicBezTo>
                  <a:cubicBezTo>
                    <a:pt x="0" y="4985"/>
                    <a:pt x="31" y="5107"/>
                    <a:pt x="152" y="5198"/>
                  </a:cubicBezTo>
                  <a:cubicBezTo>
                    <a:pt x="304" y="5289"/>
                    <a:pt x="456" y="5410"/>
                    <a:pt x="608" y="5532"/>
                  </a:cubicBezTo>
                  <a:cubicBezTo>
                    <a:pt x="638" y="5562"/>
                    <a:pt x="669" y="5593"/>
                    <a:pt x="699" y="5593"/>
                  </a:cubicBezTo>
                  <a:lnTo>
                    <a:pt x="730" y="5593"/>
                  </a:lnTo>
                  <a:cubicBezTo>
                    <a:pt x="790" y="5623"/>
                    <a:pt x="882" y="5654"/>
                    <a:pt x="942" y="5654"/>
                  </a:cubicBezTo>
                  <a:cubicBezTo>
                    <a:pt x="1094" y="5623"/>
                    <a:pt x="1246" y="5562"/>
                    <a:pt x="1338" y="5471"/>
                  </a:cubicBezTo>
                  <a:lnTo>
                    <a:pt x="4742" y="2189"/>
                  </a:lnTo>
                  <a:cubicBezTo>
                    <a:pt x="4863" y="2097"/>
                    <a:pt x="4924" y="1976"/>
                    <a:pt x="4924" y="1824"/>
                  </a:cubicBezTo>
                  <a:cubicBezTo>
                    <a:pt x="4924" y="1733"/>
                    <a:pt x="4894" y="1672"/>
                    <a:pt x="4894" y="1611"/>
                  </a:cubicBezTo>
                  <a:cubicBezTo>
                    <a:pt x="4833" y="1520"/>
                    <a:pt x="4772" y="1429"/>
                    <a:pt x="4711" y="1368"/>
                  </a:cubicBezTo>
                  <a:cubicBezTo>
                    <a:pt x="4225" y="912"/>
                    <a:pt x="3708" y="486"/>
                    <a:pt x="3131" y="152"/>
                  </a:cubicBezTo>
                  <a:cubicBezTo>
                    <a:pt x="2979" y="30"/>
                    <a:pt x="2766" y="0"/>
                    <a:pt x="25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2">
              <a:extLst>
                <a:ext uri="{FF2B5EF4-FFF2-40B4-BE49-F238E27FC236}">
                  <a16:creationId xmlns:a16="http://schemas.microsoft.com/office/drawing/2014/main" id="{3AA4B1DB-38F8-851C-03C0-40CF75EC7696}"/>
                </a:ext>
              </a:extLst>
            </p:cNvPr>
            <p:cNvSpPr/>
            <p:nvPr/>
          </p:nvSpPr>
          <p:spPr>
            <a:xfrm>
              <a:off x="1887504" y="1162898"/>
              <a:ext cx="147032" cy="158051"/>
            </a:xfrm>
            <a:custGeom>
              <a:avLst/>
              <a:gdLst/>
              <a:ahLst/>
              <a:cxnLst/>
              <a:rect l="l" t="t" r="r" b="b"/>
              <a:pathLst>
                <a:path w="5351" h="5752" extrusionOk="0">
                  <a:moveTo>
                    <a:pt x="3474" y="1"/>
                  </a:moveTo>
                  <a:cubicBezTo>
                    <a:pt x="3342" y="1"/>
                    <a:pt x="3230" y="47"/>
                    <a:pt x="3162" y="143"/>
                  </a:cubicBezTo>
                  <a:lnTo>
                    <a:pt x="183" y="4459"/>
                  </a:lnTo>
                  <a:cubicBezTo>
                    <a:pt x="31" y="4672"/>
                    <a:pt x="1" y="4885"/>
                    <a:pt x="92" y="4946"/>
                  </a:cubicBezTo>
                  <a:cubicBezTo>
                    <a:pt x="153" y="5006"/>
                    <a:pt x="213" y="5067"/>
                    <a:pt x="305" y="5158"/>
                  </a:cubicBezTo>
                  <a:lnTo>
                    <a:pt x="761" y="5614"/>
                  </a:lnTo>
                  <a:cubicBezTo>
                    <a:pt x="837" y="5706"/>
                    <a:pt x="943" y="5751"/>
                    <a:pt x="1053" y="5751"/>
                  </a:cubicBezTo>
                  <a:cubicBezTo>
                    <a:pt x="1163" y="5751"/>
                    <a:pt x="1277" y="5706"/>
                    <a:pt x="1369" y="5614"/>
                  </a:cubicBezTo>
                  <a:lnTo>
                    <a:pt x="5168" y="1967"/>
                  </a:lnTo>
                  <a:cubicBezTo>
                    <a:pt x="5350" y="1815"/>
                    <a:pt x="5350" y="1511"/>
                    <a:pt x="5168" y="1359"/>
                  </a:cubicBezTo>
                  <a:lnTo>
                    <a:pt x="4712" y="873"/>
                  </a:lnTo>
                  <a:cubicBezTo>
                    <a:pt x="4499" y="660"/>
                    <a:pt x="4256" y="417"/>
                    <a:pt x="4013" y="204"/>
                  </a:cubicBezTo>
                  <a:cubicBezTo>
                    <a:pt x="3829" y="70"/>
                    <a:pt x="3636" y="1"/>
                    <a:pt x="3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2">
              <a:extLst>
                <a:ext uri="{FF2B5EF4-FFF2-40B4-BE49-F238E27FC236}">
                  <a16:creationId xmlns:a16="http://schemas.microsoft.com/office/drawing/2014/main" id="{50D89079-7696-A0BC-5458-D8E9CB8F2386}"/>
                </a:ext>
              </a:extLst>
            </p:cNvPr>
            <p:cNvSpPr/>
            <p:nvPr/>
          </p:nvSpPr>
          <p:spPr>
            <a:xfrm>
              <a:off x="1885003" y="1159986"/>
              <a:ext cx="151209" cy="163876"/>
            </a:xfrm>
            <a:custGeom>
              <a:avLst/>
              <a:gdLst/>
              <a:ahLst/>
              <a:cxnLst/>
              <a:rect l="l" t="t" r="r" b="b"/>
              <a:pathLst>
                <a:path w="5503" h="5964" extrusionOk="0">
                  <a:moveTo>
                    <a:pt x="3557" y="249"/>
                  </a:moveTo>
                  <a:cubicBezTo>
                    <a:pt x="3709" y="249"/>
                    <a:pt x="3861" y="310"/>
                    <a:pt x="3982" y="401"/>
                  </a:cubicBezTo>
                  <a:cubicBezTo>
                    <a:pt x="4256" y="675"/>
                    <a:pt x="4560" y="948"/>
                    <a:pt x="4681" y="1070"/>
                  </a:cubicBezTo>
                  <a:lnTo>
                    <a:pt x="5137" y="1556"/>
                  </a:lnTo>
                  <a:cubicBezTo>
                    <a:pt x="5198" y="1617"/>
                    <a:pt x="5229" y="1678"/>
                    <a:pt x="5229" y="1769"/>
                  </a:cubicBezTo>
                  <a:cubicBezTo>
                    <a:pt x="5229" y="1860"/>
                    <a:pt x="5198" y="1921"/>
                    <a:pt x="5168" y="1982"/>
                  </a:cubicBezTo>
                  <a:lnTo>
                    <a:pt x="1368" y="5629"/>
                  </a:lnTo>
                  <a:cubicBezTo>
                    <a:pt x="1308" y="5690"/>
                    <a:pt x="1216" y="5720"/>
                    <a:pt x="1125" y="5720"/>
                  </a:cubicBezTo>
                  <a:cubicBezTo>
                    <a:pt x="1034" y="5720"/>
                    <a:pt x="973" y="5690"/>
                    <a:pt x="912" y="5629"/>
                  </a:cubicBezTo>
                  <a:lnTo>
                    <a:pt x="456" y="5143"/>
                  </a:lnTo>
                  <a:lnTo>
                    <a:pt x="244" y="4960"/>
                  </a:lnTo>
                  <a:cubicBezTo>
                    <a:pt x="244" y="4839"/>
                    <a:pt x="274" y="4717"/>
                    <a:pt x="335" y="4626"/>
                  </a:cubicBezTo>
                  <a:lnTo>
                    <a:pt x="3374" y="310"/>
                  </a:lnTo>
                  <a:cubicBezTo>
                    <a:pt x="3405" y="280"/>
                    <a:pt x="3435" y="249"/>
                    <a:pt x="3496" y="249"/>
                  </a:cubicBezTo>
                  <a:close/>
                  <a:moveTo>
                    <a:pt x="3560" y="0"/>
                  </a:moveTo>
                  <a:cubicBezTo>
                    <a:pt x="3528" y="0"/>
                    <a:pt x="3497" y="2"/>
                    <a:pt x="3466" y="6"/>
                  </a:cubicBezTo>
                  <a:cubicBezTo>
                    <a:pt x="3344" y="6"/>
                    <a:pt x="3253" y="67"/>
                    <a:pt x="3162" y="188"/>
                  </a:cubicBezTo>
                  <a:lnTo>
                    <a:pt x="153" y="4505"/>
                  </a:lnTo>
                  <a:cubicBezTo>
                    <a:pt x="31" y="4626"/>
                    <a:pt x="1" y="4808"/>
                    <a:pt x="1" y="4991"/>
                  </a:cubicBezTo>
                  <a:cubicBezTo>
                    <a:pt x="1" y="5052"/>
                    <a:pt x="31" y="5082"/>
                    <a:pt x="61" y="5112"/>
                  </a:cubicBezTo>
                  <a:cubicBezTo>
                    <a:pt x="153" y="5204"/>
                    <a:pt x="183" y="5234"/>
                    <a:pt x="304" y="5325"/>
                  </a:cubicBezTo>
                  <a:lnTo>
                    <a:pt x="760" y="5812"/>
                  </a:lnTo>
                  <a:cubicBezTo>
                    <a:pt x="852" y="5903"/>
                    <a:pt x="1004" y="5964"/>
                    <a:pt x="1125" y="5964"/>
                  </a:cubicBezTo>
                  <a:cubicBezTo>
                    <a:pt x="1277" y="5964"/>
                    <a:pt x="1429" y="5903"/>
                    <a:pt x="1520" y="5812"/>
                  </a:cubicBezTo>
                  <a:lnTo>
                    <a:pt x="5320" y="2164"/>
                  </a:lnTo>
                  <a:cubicBezTo>
                    <a:pt x="5441" y="2042"/>
                    <a:pt x="5502" y="1921"/>
                    <a:pt x="5502" y="1769"/>
                  </a:cubicBezTo>
                  <a:cubicBezTo>
                    <a:pt x="5502" y="1617"/>
                    <a:pt x="5441" y="1465"/>
                    <a:pt x="5350" y="1374"/>
                  </a:cubicBezTo>
                  <a:lnTo>
                    <a:pt x="4894" y="887"/>
                  </a:lnTo>
                  <a:cubicBezTo>
                    <a:pt x="4742" y="766"/>
                    <a:pt x="4469" y="492"/>
                    <a:pt x="4165" y="219"/>
                  </a:cubicBezTo>
                  <a:cubicBezTo>
                    <a:pt x="3979" y="86"/>
                    <a:pt x="3771" y="0"/>
                    <a:pt x="35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2">
              <a:extLst>
                <a:ext uri="{FF2B5EF4-FFF2-40B4-BE49-F238E27FC236}">
                  <a16:creationId xmlns:a16="http://schemas.microsoft.com/office/drawing/2014/main" id="{34B33911-42BE-901A-9DF6-861810ABB618}"/>
                </a:ext>
              </a:extLst>
            </p:cNvPr>
            <p:cNvSpPr/>
            <p:nvPr/>
          </p:nvSpPr>
          <p:spPr>
            <a:xfrm>
              <a:off x="1816529" y="1123386"/>
              <a:ext cx="88560" cy="154643"/>
            </a:xfrm>
            <a:custGeom>
              <a:avLst/>
              <a:gdLst/>
              <a:ahLst/>
              <a:cxnLst/>
              <a:rect l="l" t="t" r="r" b="b"/>
              <a:pathLst>
                <a:path w="3223" h="5628" extrusionOk="0">
                  <a:moveTo>
                    <a:pt x="638" y="1"/>
                  </a:moveTo>
                  <a:cubicBezTo>
                    <a:pt x="274" y="31"/>
                    <a:pt x="0" y="274"/>
                    <a:pt x="30" y="517"/>
                  </a:cubicBezTo>
                  <a:lnTo>
                    <a:pt x="730" y="5168"/>
                  </a:lnTo>
                  <a:cubicBezTo>
                    <a:pt x="760" y="5411"/>
                    <a:pt x="912" y="5593"/>
                    <a:pt x="1003" y="5593"/>
                  </a:cubicBezTo>
                  <a:lnTo>
                    <a:pt x="1337" y="5593"/>
                  </a:lnTo>
                  <a:cubicBezTo>
                    <a:pt x="1429" y="5593"/>
                    <a:pt x="1520" y="5593"/>
                    <a:pt x="1641" y="5624"/>
                  </a:cubicBezTo>
                  <a:cubicBezTo>
                    <a:pt x="1648" y="5626"/>
                    <a:pt x="1655" y="5627"/>
                    <a:pt x="1662" y="5627"/>
                  </a:cubicBezTo>
                  <a:cubicBezTo>
                    <a:pt x="1754" y="5627"/>
                    <a:pt x="1889" y="5454"/>
                    <a:pt x="1945" y="5229"/>
                  </a:cubicBezTo>
                  <a:lnTo>
                    <a:pt x="3161" y="669"/>
                  </a:lnTo>
                  <a:cubicBezTo>
                    <a:pt x="3222" y="457"/>
                    <a:pt x="2918" y="153"/>
                    <a:pt x="2584" y="122"/>
                  </a:cubicBezTo>
                  <a:cubicBezTo>
                    <a:pt x="2280" y="61"/>
                    <a:pt x="1945" y="31"/>
                    <a:pt x="16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2">
              <a:extLst>
                <a:ext uri="{FF2B5EF4-FFF2-40B4-BE49-F238E27FC236}">
                  <a16:creationId xmlns:a16="http://schemas.microsoft.com/office/drawing/2014/main" id="{BA8B82B5-4161-4528-A067-DB839D88C125}"/>
                </a:ext>
              </a:extLst>
            </p:cNvPr>
            <p:cNvSpPr/>
            <p:nvPr/>
          </p:nvSpPr>
          <p:spPr>
            <a:xfrm>
              <a:off x="1814001" y="1120885"/>
              <a:ext cx="92737" cy="160441"/>
            </a:xfrm>
            <a:custGeom>
              <a:avLst/>
              <a:gdLst/>
              <a:ahLst/>
              <a:cxnLst/>
              <a:rect l="l" t="t" r="r" b="b"/>
              <a:pathLst>
                <a:path w="3375" h="5839" extrusionOk="0">
                  <a:moveTo>
                    <a:pt x="1703" y="183"/>
                  </a:moveTo>
                  <a:cubicBezTo>
                    <a:pt x="1977" y="213"/>
                    <a:pt x="2281" y="244"/>
                    <a:pt x="2676" y="304"/>
                  </a:cubicBezTo>
                  <a:cubicBezTo>
                    <a:pt x="2828" y="335"/>
                    <a:pt x="2980" y="426"/>
                    <a:pt x="3071" y="548"/>
                  </a:cubicBezTo>
                  <a:cubicBezTo>
                    <a:pt x="3132" y="608"/>
                    <a:pt x="3132" y="669"/>
                    <a:pt x="3101" y="730"/>
                  </a:cubicBezTo>
                  <a:lnTo>
                    <a:pt x="1916" y="5289"/>
                  </a:lnTo>
                  <a:cubicBezTo>
                    <a:pt x="1855" y="5472"/>
                    <a:pt x="1764" y="5563"/>
                    <a:pt x="1733" y="5563"/>
                  </a:cubicBezTo>
                  <a:lnTo>
                    <a:pt x="1612" y="5563"/>
                  </a:lnTo>
                  <a:lnTo>
                    <a:pt x="1399" y="5532"/>
                  </a:lnTo>
                  <a:lnTo>
                    <a:pt x="1278" y="5532"/>
                  </a:lnTo>
                  <a:cubicBezTo>
                    <a:pt x="1247" y="5517"/>
                    <a:pt x="1217" y="5510"/>
                    <a:pt x="1186" y="5510"/>
                  </a:cubicBezTo>
                  <a:cubicBezTo>
                    <a:pt x="1156" y="5510"/>
                    <a:pt x="1126" y="5517"/>
                    <a:pt x="1095" y="5532"/>
                  </a:cubicBezTo>
                  <a:cubicBezTo>
                    <a:pt x="1004" y="5441"/>
                    <a:pt x="974" y="5320"/>
                    <a:pt x="943" y="5228"/>
                  </a:cubicBezTo>
                  <a:lnTo>
                    <a:pt x="244" y="548"/>
                  </a:lnTo>
                  <a:cubicBezTo>
                    <a:pt x="244" y="487"/>
                    <a:pt x="274" y="426"/>
                    <a:pt x="305" y="396"/>
                  </a:cubicBezTo>
                  <a:cubicBezTo>
                    <a:pt x="426" y="274"/>
                    <a:pt x="578" y="183"/>
                    <a:pt x="761" y="183"/>
                  </a:cubicBezTo>
                  <a:close/>
                  <a:moveTo>
                    <a:pt x="730" y="0"/>
                  </a:moveTo>
                  <a:cubicBezTo>
                    <a:pt x="487" y="31"/>
                    <a:pt x="274" y="122"/>
                    <a:pt x="92" y="304"/>
                  </a:cubicBezTo>
                  <a:cubicBezTo>
                    <a:pt x="31" y="396"/>
                    <a:pt x="1" y="517"/>
                    <a:pt x="1" y="639"/>
                  </a:cubicBezTo>
                  <a:lnTo>
                    <a:pt x="700" y="5320"/>
                  </a:lnTo>
                  <a:cubicBezTo>
                    <a:pt x="758" y="5579"/>
                    <a:pt x="897" y="5839"/>
                    <a:pt x="1093" y="5839"/>
                  </a:cubicBezTo>
                  <a:cubicBezTo>
                    <a:pt x="1104" y="5839"/>
                    <a:pt x="1115" y="5838"/>
                    <a:pt x="1126" y="5836"/>
                  </a:cubicBezTo>
                  <a:cubicBezTo>
                    <a:pt x="1156" y="5821"/>
                    <a:pt x="1179" y="5814"/>
                    <a:pt x="1202" y="5814"/>
                  </a:cubicBezTo>
                  <a:cubicBezTo>
                    <a:pt x="1224" y="5814"/>
                    <a:pt x="1247" y="5821"/>
                    <a:pt x="1278" y="5836"/>
                  </a:cubicBezTo>
                  <a:lnTo>
                    <a:pt x="1764" y="5836"/>
                  </a:lnTo>
                  <a:cubicBezTo>
                    <a:pt x="1946" y="5836"/>
                    <a:pt x="2098" y="5593"/>
                    <a:pt x="2159" y="5411"/>
                  </a:cubicBezTo>
                  <a:lnTo>
                    <a:pt x="3344" y="851"/>
                  </a:lnTo>
                  <a:cubicBezTo>
                    <a:pt x="3375" y="730"/>
                    <a:pt x="3375" y="608"/>
                    <a:pt x="3314" y="487"/>
                  </a:cubicBezTo>
                  <a:cubicBezTo>
                    <a:pt x="3162" y="304"/>
                    <a:pt x="2949" y="152"/>
                    <a:pt x="2706" y="122"/>
                  </a:cubicBezTo>
                  <a:cubicBezTo>
                    <a:pt x="2311" y="61"/>
                    <a:pt x="2007" y="0"/>
                    <a:pt x="17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2">
              <a:extLst>
                <a:ext uri="{FF2B5EF4-FFF2-40B4-BE49-F238E27FC236}">
                  <a16:creationId xmlns:a16="http://schemas.microsoft.com/office/drawing/2014/main" id="{9A4291AD-FB40-469B-8BF9-736019D6F3C8}"/>
                </a:ext>
              </a:extLst>
            </p:cNvPr>
            <p:cNvSpPr/>
            <p:nvPr/>
          </p:nvSpPr>
          <p:spPr>
            <a:xfrm>
              <a:off x="1849090" y="1115802"/>
              <a:ext cx="90236" cy="171679"/>
            </a:xfrm>
            <a:custGeom>
              <a:avLst/>
              <a:gdLst/>
              <a:ahLst/>
              <a:cxnLst/>
              <a:rect l="l" t="t" r="r" b="b"/>
              <a:pathLst>
                <a:path w="3284" h="6248" extrusionOk="0">
                  <a:moveTo>
                    <a:pt x="655" y="0"/>
                  </a:moveTo>
                  <a:cubicBezTo>
                    <a:pt x="297" y="0"/>
                    <a:pt x="29" y="201"/>
                    <a:pt x="1" y="429"/>
                  </a:cubicBezTo>
                  <a:lnTo>
                    <a:pt x="1" y="5687"/>
                  </a:lnTo>
                  <a:cubicBezTo>
                    <a:pt x="1" y="5930"/>
                    <a:pt x="92" y="6143"/>
                    <a:pt x="183" y="6143"/>
                  </a:cubicBezTo>
                  <a:cubicBezTo>
                    <a:pt x="274" y="6143"/>
                    <a:pt x="365" y="6143"/>
                    <a:pt x="456" y="6173"/>
                  </a:cubicBezTo>
                  <a:lnTo>
                    <a:pt x="608" y="6204"/>
                  </a:lnTo>
                  <a:lnTo>
                    <a:pt x="730" y="6234"/>
                  </a:lnTo>
                  <a:cubicBezTo>
                    <a:pt x="744" y="6243"/>
                    <a:pt x="759" y="6248"/>
                    <a:pt x="775" y="6248"/>
                  </a:cubicBezTo>
                  <a:cubicBezTo>
                    <a:pt x="866" y="6248"/>
                    <a:pt x="991" y="6107"/>
                    <a:pt x="1095" y="5900"/>
                  </a:cubicBezTo>
                  <a:lnTo>
                    <a:pt x="3192" y="1097"/>
                  </a:lnTo>
                  <a:cubicBezTo>
                    <a:pt x="3283" y="854"/>
                    <a:pt x="3070" y="550"/>
                    <a:pt x="2706" y="429"/>
                  </a:cubicBezTo>
                  <a:cubicBezTo>
                    <a:pt x="2554" y="368"/>
                    <a:pt x="2371" y="337"/>
                    <a:pt x="2219" y="277"/>
                  </a:cubicBezTo>
                  <a:lnTo>
                    <a:pt x="1733" y="155"/>
                  </a:lnTo>
                  <a:cubicBezTo>
                    <a:pt x="1399" y="94"/>
                    <a:pt x="1064" y="33"/>
                    <a:pt x="730" y="3"/>
                  </a:cubicBezTo>
                  <a:cubicBezTo>
                    <a:pt x="705" y="1"/>
                    <a:pt x="680" y="0"/>
                    <a:pt x="6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2">
              <a:extLst>
                <a:ext uri="{FF2B5EF4-FFF2-40B4-BE49-F238E27FC236}">
                  <a16:creationId xmlns:a16="http://schemas.microsoft.com/office/drawing/2014/main" id="{DA3A4869-18CF-1DD4-DA69-C815436E99C7}"/>
                </a:ext>
              </a:extLst>
            </p:cNvPr>
            <p:cNvSpPr/>
            <p:nvPr/>
          </p:nvSpPr>
          <p:spPr>
            <a:xfrm>
              <a:off x="1845738" y="1113164"/>
              <a:ext cx="93588" cy="178137"/>
            </a:xfrm>
            <a:custGeom>
              <a:avLst/>
              <a:gdLst/>
              <a:ahLst/>
              <a:cxnLst/>
              <a:rect l="l" t="t" r="r" b="b"/>
              <a:pathLst>
                <a:path w="3406" h="6483" extrusionOk="0">
                  <a:moveTo>
                    <a:pt x="852" y="221"/>
                  </a:moveTo>
                  <a:lnTo>
                    <a:pt x="1034" y="251"/>
                  </a:lnTo>
                  <a:cubicBezTo>
                    <a:pt x="1308" y="281"/>
                    <a:pt x="1582" y="312"/>
                    <a:pt x="1855" y="373"/>
                  </a:cubicBezTo>
                  <a:lnTo>
                    <a:pt x="2341" y="494"/>
                  </a:lnTo>
                  <a:cubicBezTo>
                    <a:pt x="2463" y="525"/>
                    <a:pt x="2585" y="555"/>
                    <a:pt x="2737" y="585"/>
                  </a:cubicBezTo>
                  <a:lnTo>
                    <a:pt x="2828" y="646"/>
                  </a:lnTo>
                  <a:cubicBezTo>
                    <a:pt x="2980" y="677"/>
                    <a:pt x="3132" y="798"/>
                    <a:pt x="3192" y="950"/>
                  </a:cubicBezTo>
                  <a:cubicBezTo>
                    <a:pt x="3223" y="1011"/>
                    <a:pt x="3223" y="1072"/>
                    <a:pt x="3192" y="1132"/>
                  </a:cubicBezTo>
                  <a:lnTo>
                    <a:pt x="1126" y="5935"/>
                  </a:lnTo>
                  <a:cubicBezTo>
                    <a:pt x="1065" y="6057"/>
                    <a:pt x="1004" y="6148"/>
                    <a:pt x="913" y="6209"/>
                  </a:cubicBezTo>
                  <a:lnTo>
                    <a:pt x="761" y="6178"/>
                  </a:lnTo>
                  <a:lnTo>
                    <a:pt x="639" y="6148"/>
                  </a:lnTo>
                  <a:cubicBezTo>
                    <a:pt x="578" y="6117"/>
                    <a:pt x="518" y="6117"/>
                    <a:pt x="457" y="6117"/>
                  </a:cubicBezTo>
                  <a:lnTo>
                    <a:pt x="366" y="6117"/>
                  </a:lnTo>
                  <a:cubicBezTo>
                    <a:pt x="274" y="6026"/>
                    <a:pt x="244" y="5905"/>
                    <a:pt x="274" y="5783"/>
                  </a:cubicBezTo>
                  <a:lnTo>
                    <a:pt x="274" y="525"/>
                  </a:lnTo>
                  <a:cubicBezTo>
                    <a:pt x="274" y="464"/>
                    <a:pt x="305" y="403"/>
                    <a:pt x="335" y="373"/>
                  </a:cubicBezTo>
                  <a:cubicBezTo>
                    <a:pt x="457" y="281"/>
                    <a:pt x="609" y="221"/>
                    <a:pt x="761" y="221"/>
                  </a:cubicBezTo>
                  <a:close/>
                  <a:moveTo>
                    <a:pt x="703" y="0"/>
                  </a:moveTo>
                  <a:cubicBezTo>
                    <a:pt x="501" y="0"/>
                    <a:pt x="306" y="68"/>
                    <a:pt x="153" y="221"/>
                  </a:cubicBezTo>
                  <a:cubicBezTo>
                    <a:pt x="62" y="281"/>
                    <a:pt x="1" y="403"/>
                    <a:pt x="1" y="555"/>
                  </a:cubicBezTo>
                  <a:lnTo>
                    <a:pt x="1" y="5813"/>
                  </a:lnTo>
                  <a:cubicBezTo>
                    <a:pt x="1" y="6117"/>
                    <a:pt x="123" y="6361"/>
                    <a:pt x="305" y="6361"/>
                  </a:cubicBezTo>
                  <a:lnTo>
                    <a:pt x="426" y="6361"/>
                  </a:lnTo>
                  <a:cubicBezTo>
                    <a:pt x="457" y="6391"/>
                    <a:pt x="518" y="6391"/>
                    <a:pt x="578" y="6391"/>
                  </a:cubicBezTo>
                  <a:cubicBezTo>
                    <a:pt x="609" y="6421"/>
                    <a:pt x="639" y="6421"/>
                    <a:pt x="700" y="6421"/>
                  </a:cubicBezTo>
                  <a:lnTo>
                    <a:pt x="822" y="6482"/>
                  </a:lnTo>
                  <a:lnTo>
                    <a:pt x="882" y="6482"/>
                  </a:lnTo>
                  <a:cubicBezTo>
                    <a:pt x="1065" y="6482"/>
                    <a:pt x="1217" y="6269"/>
                    <a:pt x="1338" y="6057"/>
                  </a:cubicBezTo>
                  <a:lnTo>
                    <a:pt x="3375" y="1224"/>
                  </a:lnTo>
                  <a:cubicBezTo>
                    <a:pt x="3405" y="1102"/>
                    <a:pt x="3405" y="980"/>
                    <a:pt x="3375" y="859"/>
                  </a:cubicBezTo>
                  <a:cubicBezTo>
                    <a:pt x="3253" y="646"/>
                    <a:pt x="3071" y="464"/>
                    <a:pt x="2828" y="403"/>
                  </a:cubicBezTo>
                  <a:lnTo>
                    <a:pt x="2737" y="373"/>
                  </a:lnTo>
                  <a:lnTo>
                    <a:pt x="2341" y="251"/>
                  </a:lnTo>
                  <a:lnTo>
                    <a:pt x="1855" y="160"/>
                  </a:lnTo>
                  <a:cubicBezTo>
                    <a:pt x="1582" y="69"/>
                    <a:pt x="1278" y="38"/>
                    <a:pt x="1004" y="8"/>
                  </a:cubicBezTo>
                  <a:lnTo>
                    <a:pt x="822" y="8"/>
                  </a:lnTo>
                  <a:cubicBezTo>
                    <a:pt x="782" y="3"/>
                    <a:pt x="743" y="0"/>
                    <a:pt x="7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2">
              <a:extLst>
                <a:ext uri="{FF2B5EF4-FFF2-40B4-BE49-F238E27FC236}">
                  <a16:creationId xmlns:a16="http://schemas.microsoft.com/office/drawing/2014/main" id="{8594102B-52DC-84C8-1CB1-D5C7FF4DBE2B}"/>
                </a:ext>
              </a:extLst>
            </p:cNvPr>
            <p:cNvSpPr/>
            <p:nvPr/>
          </p:nvSpPr>
          <p:spPr>
            <a:xfrm>
              <a:off x="1698761" y="1141164"/>
              <a:ext cx="123621" cy="151593"/>
            </a:xfrm>
            <a:custGeom>
              <a:avLst/>
              <a:gdLst/>
              <a:ahLst/>
              <a:cxnLst/>
              <a:rect l="l" t="t" r="r" b="b"/>
              <a:pathLst>
                <a:path w="4499" h="5517" extrusionOk="0">
                  <a:moveTo>
                    <a:pt x="2431" y="0"/>
                  </a:moveTo>
                  <a:cubicBezTo>
                    <a:pt x="2317" y="0"/>
                    <a:pt x="2190" y="27"/>
                    <a:pt x="2067" y="83"/>
                  </a:cubicBezTo>
                  <a:cubicBezTo>
                    <a:pt x="1763" y="205"/>
                    <a:pt x="1490" y="387"/>
                    <a:pt x="1186" y="539"/>
                  </a:cubicBezTo>
                  <a:cubicBezTo>
                    <a:pt x="912" y="721"/>
                    <a:pt x="639" y="904"/>
                    <a:pt x="395" y="1117"/>
                  </a:cubicBezTo>
                  <a:cubicBezTo>
                    <a:pt x="91" y="1360"/>
                    <a:pt x="0" y="1694"/>
                    <a:pt x="152" y="1876"/>
                  </a:cubicBezTo>
                  <a:lnTo>
                    <a:pt x="3405" y="5311"/>
                  </a:lnTo>
                  <a:cubicBezTo>
                    <a:pt x="3519" y="5448"/>
                    <a:pt x="3667" y="5516"/>
                    <a:pt x="3772" y="5516"/>
                  </a:cubicBezTo>
                  <a:cubicBezTo>
                    <a:pt x="3807" y="5516"/>
                    <a:pt x="3838" y="5509"/>
                    <a:pt x="3861" y="5493"/>
                  </a:cubicBezTo>
                  <a:lnTo>
                    <a:pt x="4104" y="5311"/>
                  </a:lnTo>
                  <a:cubicBezTo>
                    <a:pt x="4195" y="5250"/>
                    <a:pt x="4286" y="5220"/>
                    <a:pt x="4377" y="5159"/>
                  </a:cubicBezTo>
                  <a:cubicBezTo>
                    <a:pt x="4468" y="5129"/>
                    <a:pt x="4499" y="4886"/>
                    <a:pt x="4438" y="4673"/>
                  </a:cubicBezTo>
                  <a:lnTo>
                    <a:pt x="2827" y="235"/>
                  </a:lnTo>
                  <a:cubicBezTo>
                    <a:pt x="2789" y="81"/>
                    <a:pt x="2628" y="0"/>
                    <a:pt x="24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2">
              <a:extLst>
                <a:ext uri="{FF2B5EF4-FFF2-40B4-BE49-F238E27FC236}">
                  <a16:creationId xmlns:a16="http://schemas.microsoft.com/office/drawing/2014/main" id="{FE7D52C1-E0CA-990D-46F3-E5126F37BD85}"/>
                </a:ext>
              </a:extLst>
            </p:cNvPr>
            <p:cNvSpPr/>
            <p:nvPr/>
          </p:nvSpPr>
          <p:spPr>
            <a:xfrm>
              <a:off x="1697909" y="1138306"/>
              <a:ext cx="128650" cy="157996"/>
            </a:xfrm>
            <a:custGeom>
              <a:avLst/>
              <a:gdLst/>
              <a:ahLst/>
              <a:cxnLst/>
              <a:rect l="l" t="t" r="r" b="b"/>
              <a:pathLst>
                <a:path w="4682" h="5750" extrusionOk="0">
                  <a:moveTo>
                    <a:pt x="2446" y="215"/>
                  </a:moveTo>
                  <a:cubicBezTo>
                    <a:pt x="2510" y="215"/>
                    <a:pt x="2576" y="225"/>
                    <a:pt x="2645" y="248"/>
                  </a:cubicBezTo>
                  <a:cubicBezTo>
                    <a:pt x="2676" y="278"/>
                    <a:pt x="2737" y="309"/>
                    <a:pt x="2737" y="369"/>
                  </a:cubicBezTo>
                  <a:lnTo>
                    <a:pt x="4347" y="4807"/>
                  </a:lnTo>
                  <a:cubicBezTo>
                    <a:pt x="4408" y="4898"/>
                    <a:pt x="4408" y="5020"/>
                    <a:pt x="4378" y="5142"/>
                  </a:cubicBezTo>
                  <a:cubicBezTo>
                    <a:pt x="4317" y="5172"/>
                    <a:pt x="4256" y="5202"/>
                    <a:pt x="4226" y="5233"/>
                  </a:cubicBezTo>
                  <a:lnTo>
                    <a:pt x="4074" y="5294"/>
                  </a:lnTo>
                  <a:lnTo>
                    <a:pt x="3831" y="5476"/>
                  </a:lnTo>
                  <a:cubicBezTo>
                    <a:pt x="3709" y="5446"/>
                    <a:pt x="3618" y="5385"/>
                    <a:pt x="3527" y="5324"/>
                  </a:cubicBezTo>
                  <a:lnTo>
                    <a:pt x="305" y="1889"/>
                  </a:lnTo>
                  <a:cubicBezTo>
                    <a:pt x="244" y="1859"/>
                    <a:pt x="244" y="1798"/>
                    <a:pt x="244" y="1737"/>
                  </a:cubicBezTo>
                  <a:cubicBezTo>
                    <a:pt x="274" y="1555"/>
                    <a:pt x="366" y="1403"/>
                    <a:pt x="487" y="1312"/>
                  </a:cubicBezTo>
                  <a:cubicBezTo>
                    <a:pt x="761" y="1099"/>
                    <a:pt x="1034" y="917"/>
                    <a:pt x="1278" y="734"/>
                  </a:cubicBezTo>
                  <a:lnTo>
                    <a:pt x="1490" y="613"/>
                  </a:lnTo>
                  <a:cubicBezTo>
                    <a:pt x="1703" y="491"/>
                    <a:pt x="1916" y="400"/>
                    <a:pt x="2129" y="278"/>
                  </a:cubicBezTo>
                  <a:cubicBezTo>
                    <a:pt x="2241" y="241"/>
                    <a:pt x="2342" y="215"/>
                    <a:pt x="2446" y="215"/>
                  </a:cubicBezTo>
                  <a:close/>
                  <a:moveTo>
                    <a:pt x="2401" y="0"/>
                  </a:moveTo>
                  <a:cubicBezTo>
                    <a:pt x="2274" y="0"/>
                    <a:pt x="2151" y="31"/>
                    <a:pt x="2037" y="96"/>
                  </a:cubicBezTo>
                  <a:cubicBezTo>
                    <a:pt x="1794" y="187"/>
                    <a:pt x="1581" y="309"/>
                    <a:pt x="1369" y="430"/>
                  </a:cubicBezTo>
                  <a:lnTo>
                    <a:pt x="1156" y="552"/>
                  </a:lnTo>
                  <a:cubicBezTo>
                    <a:pt x="882" y="734"/>
                    <a:pt x="609" y="917"/>
                    <a:pt x="335" y="1129"/>
                  </a:cubicBezTo>
                  <a:cubicBezTo>
                    <a:pt x="153" y="1281"/>
                    <a:pt x="31" y="1494"/>
                    <a:pt x="1" y="1737"/>
                  </a:cubicBezTo>
                  <a:cubicBezTo>
                    <a:pt x="1" y="1859"/>
                    <a:pt x="31" y="1980"/>
                    <a:pt x="122" y="2072"/>
                  </a:cubicBezTo>
                  <a:lnTo>
                    <a:pt x="3344" y="5506"/>
                  </a:lnTo>
                  <a:cubicBezTo>
                    <a:pt x="3466" y="5628"/>
                    <a:pt x="3648" y="5719"/>
                    <a:pt x="3831" y="5749"/>
                  </a:cubicBezTo>
                  <a:cubicBezTo>
                    <a:pt x="3892" y="5749"/>
                    <a:pt x="3922" y="5719"/>
                    <a:pt x="3983" y="5689"/>
                  </a:cubicBezTo>
                  <a:lnTo>
                    <a:pt x="4195" y="5537"/>
                  </a:lnTo>
                  <a:cubicBezTo>
                    <a:pt x="4256" y="5506"/>
                    <a:pt x="4287" y="5476"/>
                    <a:pt x="4347" y="5446"/>
                  </a:cubicBezTo>
                  <a:cubicBezTo>
                    <a:pt x="4378" y="5446"/>
                    <a:pt x="4408" y="5415"/>
                    <a:pt x="4469" y="5385"/>
                  </a:cubicBezTo>
                  <a:cubicBezTo>
                    <a:pt x="4651" y="5324"/>
                    <a:pt x="4682" y="5020"/>
                    <a:pt x="4591" y="4746"/>
                  </a:cubicBezTo>
                  <a:lnTo>
                    <a:pt x="2980" y="309"/>
                  </a:lnTo>
                  <a:cubicBezTo>
                    <a:pt x="2949" y="187"/>
                    <a:pt x="2858" y="96"/>
                    <a:pt x="2737" y="65"/>
                  </a:cubicBezTo>
                  <a:cubicBezTo>
                    <a:pt x="2624" y="23"/>
                    <a:pt x="2511" y="0"/>
                    <a:pt x="24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2">
              <a:extLst>
                <a:ext uri="{FF2B5EF4-FFF2-40B4-BE49-F238E27FC236}">
                  <a16:creationId xmlns:a16="http://schemas.microsoft.com/office/drawing/2014/main" id="{78BC6F30-7133-5A95-FFA1-A44B65855641}"/>
                </a:ext>
              </a:extLst>
            </p:cNvPr>
            <p:cNvSpPr/>
            <p:nvPr/>
          </p:nvSpPr>
          <p:spPr>
            <a:xfrm>
              <a:off x="1720468" y="1123056"/>
              <a:ext cx="115296" cy="169509"/>
            </a:xfrm>
            <a:custGeom>
              <a:avLst/>
              <a:gdLst/>
              <a:ahLst/>
              <a:cxnLst/>
              <a:rect l="l" t="t" r="r" b="b"/>
              <a:pathLst>
                <a:path w="4196" h="6169" extrusionOk="0">
                  <a:moveTo>
                    <a:pt x="2631" y="0"/>
                  </a:moveTo>
                  <a:cubicBezTo>
                    <a:pt x="2548" y="0"/>
                    <a:pt x="2460" y="14"/>
                    <a:pt x="2371" y="43"/>
                  </a:cubicBezTo>
                  <a:cubicBezTo>
                    <a:pt x="2037" y="134"/>
                    <a:pt x="1703" y="256"/>
                    <a:pt x="1399" y="377"/>
                  </a:cubicBezTo>
                  <a:cubicBezTo>
                    <a:pt x="1095" y="499"/>
                    <a:pt x="791" y="651"/>
                    <a:pt x="487" y="833"/>
                  </a:cubicBezTo>
                  <a:cubicBezTo>
                    <a:pt x="153" y="1016"/>
                    <a:pt x="1" y="1380"/>
                    <a:pt x="153" y="1563"/>
                  </a:cubicBezTo>
                  <a:lnTo>
                    <a:pt x="3131" y="5909"/>
                  </a:lnTo>
                  <a:cubicBezTo>
                    <a:pt x="3256" y="6059"/>
                    <a:pt x="3381" y="6168"/>
                    <a:pt x="3473" y="6168"/>
                  </a:cubicBezTo>
                  <a:cubicBezTo>
                    <a:pt x="3492" y="6168"/>
                    <a:pt x="3510" y="6163"/>
                    <a:pt x="3526" y="6152"/>
                  </a:cubicBezTo>
                  <a:cubicBezTo>
                    <a:pt x="3618" y="6122"/>
                    <a:pt x="3709" y="6061"/>
                    <a:pt x="3770" y="6031"/>
                  </a:cubicBezTo>
                  <a:cubicBezTo>
                    <a:pt x="3861" y="6001"/>
                    <a:pt x="3952" y="5970"/>
                    <a:pt x="4043" y="5940"/>
                  </a:cubicBezTo>
                  <a:cubicBezTo>
                    <a:pt x="4134" y="5909"/>
                    <a:pt x="4195" y="5727"/>
                    <a:pt x="4134" y="5484"/>
                  </a:cubicBezTo>
                  <a:lnTo>
                    <a:pt x="3131" y="317"/>
                  </a:lnTo>
                  <a:cubicBezTo>
                    <a:pt x="3108" y="132"/>
                    <a:pt x="2893" y="0"/>
                    <a:pt x="2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2">
              <a:extLst>
                <a:ext uri="{FF2B5EF4-FFF2-40B4-BE49-F238E27FC236}">
                  <a16:creationId xmlns:a16="http://schemas.microsoft.com/office/drawing/2014/main" id="{AF8AEEF1-618B-DDEB-60B4-C45C556C8D72}"/>
                </a:ext>
              </a:extLst>
            </p:cNvPr>
            <p:cNvSpPr/>
            <p:nvPr/>
          </p:nvSpPr>
          <p:spPr>
            <a:xfrm>
              <a:off x="1718792" y="1119786"/>
              <a:ext cx="120296" cy="176515"/>
            </a:xfrm>
            <a:custGeom>
              <a:avLst/>
              <a:gdLst/>
              <a:ahLst/>
              <a:cxnLst/>
              <a:rect l="l" t="t" r="r" b="b"/>
              <a:pathLst>
                <a:path w="4378" h="6424" extrusionOk="0">
                  <a:moveTo>
                    <a:pt x="2676" y="253"/>
                  </a:moveTo>
                  <a:cubicBezTo>
                    <a:pt x="2767" y="253"/>
                    <a:pt x="2858" y="284"/>
                    <a:pt x="2949" y="314"/>
                  </a:cubicBezTo>
                  <a:cubicBezTo>
                    <a:pt x="3010" y="344"/>
                    <a:pt x="3040" y="405"/>
                    <a:pt x="3040" y="466"/>
                  </a:cubicBezTo>
                  <a:lnTo>
                    <a:pt x="4074" y="5633"/>
                  </a:lnTo>
                  <a:cubicBezTo>
                    <a:pt x="4104" y="5846"/>
                    <a:pt x="4074" y="5968"/>
                    <a:pt x="4043" y="5968"/>
                  </a:cubicBezTo>
                  <a:cubicBezTo>
                    <a:pt x="3952" y="5998"/>
                    <a:pt x="3891" y="6028"/>
                    <a:pt x="3800" y="6059"/>
                  </a:cubicBezTo>
                  <a:cubicBezTo>
                    <a:pt x="3709" y="6089"/>
                    <a:pt x="3648" y="6120"/>
                    <a:pt x="3557" y="6180"/>
                  </a:cubicBezTo>
                  <a:cubicBezTo>
                    <a:pt x="3527" y="6180"/>
                    <a:pt x="3435" y="6120"/>
                    <a:pt x="3314" y="5968"/>
                  </a:cubicBezTo>
                  <a:lnTo>
                    <a:pt x="305" y="1621"/>
                  </a:lnTo>
                  <a:cubicBezTo>
                    <a:pt x="274" y="1560"/>
                    <a:pt x="274" y="1499"/>
                    <a:pt x="305" y="1439"/>
                  </a:cubicBezTo>
                  <a:cubicBezTo>
                    <a:pt x="335" y="1287"/>
                    <a:pt x="457" y="1135"/>
                    <a:pt x="609" y="1074"/>
                  </a:cubicBezTo>
                  <a:cubicBezTo>
                    <a:pt x="913" y="891"/>
                    <a:pt x="1217" y="739"/>
                    <a:pt x="1521" y="618"/>
                  </a:cubicBezTo>
                  <a:cubicBezTo>
                    <a:pt x="1825" y="466"/>
                    <a:pt x="2128" y="375"/>
                    <a:pt x="2463" y="284"/>
                  </a:cubicBezTo>
                  <a:cubicBezTo>
                    <a:pt x="2524" y="253"/>
                    <a:pt x="2615" y="253"/>
                    <a:pt x="2676" y="253"/>
                  </a:cubicBezTo>
                  <a:close/>
                  <a:moveTo>
                    <a:pt x="2678" y="0"/>
                  </a:moveTo>
                  <a:cubicBezTo>
                    <a:pt x="2584" y="0"/>
                    <a:pt x="2490" y="15"/>
                    <a:pt x="2402" y="40"/>
                  </a:cubicBezTo>
                  <a:cubicBezTo>
                    <a:pt x="2068" y="132"/>
                    <a:pt x="1733" y="253"/>
                    <a:pt x="1429" y="375"/>
                  </a:cubicBezTo>
                  <a:cubicBezTo>
                    <a:pt x="1095" y="527"/>
                    <a:pt x="791" y="679"/>
                    <a:pt x="487" y="861"/>
                  </a:cubicBezTo>
                  <a:cubicBezTo>
                    <a:pt x="274" y="952"/>
                    <a:pt x="122" y="1135"/>
                    <a:pt x="62" y="1378"/>
                  </a:cubicBezTo>
                  <a:cubicBezTo>
                    <a:pt x="1" y="1499"/>
                    <a:pt x="31" y="1651"/>
                    <a:pt x="122" y="1773"/>
                  </a:cubicBezTo>
                  <a:lnTo>
                    <a:pt x="3101" y="6089"/>
                  </a:lnTo>
                  <a:cubicBezTo>
                    <a:pt x="3192" y="6271"/>
                    <a:pt x="3375" y="6393"/>
                    <a:pt x="3557" y="6423"/>
                  </a:cubicBezTo>
                  <a:cubicBezTo>
                    <a:pt x="3587" y="6393"/>
                    <a:pt x="3618" y="6393"/>
                    <a:pt x="3679" y="6393"/>
                  </a:cubicBezTo>
                  <a:lnTo>
                    <a:pt x="3709" y="6363"/>
                  </a:lnTo>
                  <a:cubicBezTo>
                    <a:pt x="3770" y="6332"/>
                    <a:pt x="3831" y="6271"/>
                    <a:pt x="3922" y="6271"/>
                  </a:cubicBezTo>
                  <a:cubicBezTo>
                    <a:pt x="3983" y="6241"/>
                    <a:pt x="4043" y="6211"/>
                    <a:pt x="4104" y="6180"/>
                  </a:cubicBezTo>
                  <a:lnTo>
                    <a:pt x="4165" y="6180"/>
                  </a:lnTo>
                  <a:cubicBezTo>
                    <a:pt x="4317" y="6120"/>
                    <a:pt x="4378" y="5876"/>
                    <a:pt x="4317" y="5572"/>
                  </a:cubicBezTo>
                  <a:lnTo>
                    <a:pt x="3314" y="405"/>
                  </a:lnTo>
                  <a:cubicBezTo>
                    <a:pt x="3284" y="284"/>
                    <a:pt x="3192" y="162"/>
                    <a:pt x="3071" y="101"/>
                  </a:cubicBezTo>
                  <a:cubicBezTo>
                    <a:pt x="2946" y="30"/>
                    <a:pt x="2811" y="0"/>
                    <a:pt x="26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2">
              <a:extLst>
                <a:ext uri="{FF2B5EF4-FFF2-40B4-BE49-F238E27FC236}">
                  <a16:creationId xmlns:a16="http://schemas.microsoft.com/office/drawing/2014/main" id="{5611AC77-11BD-F20D-32E0-47199F357DC4}"/>
                </a:ext>
              </a:extLst>
            </p:cNvPr>
            <p:cNvSpPr/>
            <p:nvPr/>
          </p:nvSpPr>
          <p:spPr>
            <a:xfrm>
              <a:off x="1634436" y="1217606"/>
              <a:ext cx="149533" cy="133980"/>
            </a:xfrm>
            <a:custGeom>
              <a:avLst/>
              <a:gdLst/>
              <a:ahLst/>
              <a:cxnLst/>
              <a:rect l="l" t="t" r="r" b="b"/>
              <a:pathLst>
                <a:path w="5442" h="4876" extrusionOk="0">
                  <a:moveTo>
                    <a:pt x="1339" y="0"/>
                  </a:moveTo>
                  <a:cubicBezTo>
                    <a:pt x="1210" y="0"/>
                    <a:pt x="1077" y="55"/>
                    <a:pt x="973" y="158"/>
                  </a:cubicBezTo>
                  <a:lnTo>
                    <a:pt x="153" y="1161"/>
                  </a:lnTo>
                  <a:cubicBezTo>
                    <a:pt x="1" y="1344"/>
                    <a:pt x="31" y="1617"/>
                    <a:pt x="214" y="1769"/>
                  </a:cubicBezTo>
                  <a:lnTo>
                    <a:pt x="3861" y="4778"/>
                  </a:lnTo>
                  <a:cubicBezTo>
                    <a:pt x="3940" y="4844"/>
                    <a:pt x="4036" y="4876"/>
                    <a:pt x="4131" y="4876"/>
                  </a:cubicBezTo>
                  <a:cubicBezTo>
                    <a:pt x="4257" y="4876"/>
                    <a:pt x="4383" y="4821"/>
                    <a:pt x="4469" y="4718"/>
                  </a:cubicBezTo>
                  <a:lnTo>
                    <a:pt x="5290" y="3715"/>
                  </a:lnTo>
                  <a:cubicBezTo>
                    <a:pt x="5442" y="3532"/>
                    <a:pt x="5411" y="3259"/>
                    <a:pt x="5229" y="3107"/>
                  </a:cubicBezTo>
                  <a:lnTo>
                    <a:pt x="1612" y="97"/>
                  </a:lnTo>
                  <a:cubicBezTo>
                    <a:pt x="1533" y="32"/>
                    <a:pt x="1437" y="0"/>
                    <a:pt x="13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2">
              <a:extLst>
                <a:ext uri="{FF2B5EF4-FFF2-40B4-BE49-F238E27FC236}">
                  <a16:creationId xmlns:a16="http://schemas.microsoft.com/office/drawing/2014/main" id="{50676CDD-6F10-4775-246A-865B3035A1BA}"/>
                </a:ext>
              </a:extLst>
            </p:cNvPr>
            <p:cNvSpPr/>
            <p:nvPr/>
          </p:nvSpPr>
          <p:spPr>
            <a:xfrm>
              <a:off x="1632787" y="1213842"/>
              <a:ext cx="155358" cy="140932"/>
            </a:xfrm>
            <a:custGeom>
              <a:avLst/>
              <a:gdLst/>
              <a:ahLst/>
              <a:cxnLst/>
              <a:rect l="l" t="t" r="r" b="b"/>
              <a:pathLst>
                <a:path w="5654" h="5129" extrusionOk="0">
                  <a:moveTo>
                    <a:pt x="1398" y="234"/>
                  </a:moveTo>
                  <a:lnTo>
                    <a:pt x="1398" y="265"/>
                  </a:lnTo>
                  <a:cubicBezTo>
                    <a:pt x="1459" y="265"/>
                    <a:pt x="1520" y="265"/>
                    <a:pt x="1581" y="326"/>
                  </a:cubicBezTo>
                  <a:lnTo>
                    <a:pt x="5228" y="3304"/>
                  </a:lnTo>
                  <a:cubicBezTo>
                    <a:pt x="5350" y="3426"/>
                    <a:pt x="5380" y="3639"/>
                    <a:pt x="5258" y="3760"/>
                  </a:cubicBezTo>
                  <a:lnTo>
                    <a:pt x="4438" y="4763"/>
                  </a:lnTo>
                  <a:cubicBezTo>
                    <a:pt x="4370" y="4832"/>
                    <a:pt x="4282" y="4871"/>
                    <a:pt x="4192" y="4871"/>
                  </a:cubicBezTo>
                  <a:cubicBezTo>
                    <a:pt x="4121" y="4871"/>
                    <a:pt x="4048" y="4847"/>
                    <a:pt x="3982" y="4794"/>
                  </a:cubicBezTo>
                  <a:lnTo>
                    <a:pt x="365" y="1815"/>
                  </a:lnTo>
                  <a:cubicBezTo>
                    <a:pt x="304" y="1754"/>
                    <a:pt x="243" y="1663"/>
                    <a:pt x="243" y="1602"/>
                  </a:cubicBezTo>
                  <a:cubicBezTo>
                    <a:pt x="243" y="1511"/>
                    <a:pt x="274" y="1420"/>
                    <a:pt x="304" y="1359"/>
                  </a:cubicBezTo>
                  <a:lnTo>
                    <a:pt x="1155" y="356"/>
                  </a:lnTo>
                  <a:cubicBezTo>
                    <a:pt x="1185" y="295"/>
                    <a:pt x="1277" y="265"/>
                    <a:pt x="1368" y="234"/>
                  </a:cubicBezTo>
                  <a:close/>
                  <a:moveTo>
                    <a:pt x="1368" y="1"/>
                  </a:moveTo>
                  <a:cubicBezTo>
                    <a:pt x="1213" y="1"/>
                    <a:pt x="1059" y="70"/>
                    <a:pt x="942" y="204"/>
                  </a:cubicBezTo>
                  <a:lnTo>
                    <a:pt x="122" y="1207"/>
                  </a:lnTo>
                  <a:cubicBezTo>
                    <a:pt x="30" y="1329"/>
                    <a:pt x="0" y="1481"/>
                    <a:pt x="0" y="1633"/>
                  </a:cubicBezTo>
                  <a:cubicBezTo>
                    <a:pt x="0" y="1785"/>
                    <a:pt x="91" y="1906"/>
                    <a:pt x="213" y="1997"/>
                  </a:cubicBezTo>
                  <a:lnTo>
                    <a:pt x="3830" y="5007"/>
                  </a:lnTo>
                  <a:cubicBezTo>
                    <a:pt x="3921" y="5067"/>
                    <a:pt x="4073" y="5128"/>
                    <a:pt x="4195" y="5128"/>
                  </a:cubicBezTo>
                  <a:cubicBezTo>
                    <a:pt x="4347" y="5128"/>
                    <a:pt x="4529" y="5067"/>
                    <a:pt x="4620" y="4915"/>
                  </a:cubicBezTo>
                  <a:lnTo>
                    <a:pt x="5441" y="3912"/>
                  </a:lnTo>
                  <a:cubicBezTo>
                    <a:pt x="5654" y="3669"/>
                    <a:pt x="5623" y="3335"/>
                    <a:pt x="5380" y="3122"/>
                  </a:cubicBezTo>
                  <a:lnTo>
                    <a:pt x="1733" y="143"/>
                  </a:lnTo>
                  <a:cubicBezTo>
                    <a:pt x="1623" y="47"/>
                    <a:pt x="1495" y="1"/>
                    <a:pt x="13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2">
              <a:extLst>
                <a:ext uri="{FF2B5EF4-FFF2-40B4-BE49-F238E27FC236}">
                  <a16:creationId xmlns:a16="http://schemas.microsoft.com/office/drawing/2014/main" id="{B47C83BA-746B-2F2E-6354-148F15135DD8}"/>
                </a:ext>
              </a:extLst>
            </p:cNvPr>
            <p:cNvSpPr/>
            <p:nvPr/>
          </p:nvSpPr>
          <p:spPr>
            <a:xfrm>
              <a:off x="1642789" y="1191997"/>
              <a:ext cx="159562" cy="147060"/>
            </a:xfrm>
            <a:custGeom>
              <a:avLst/>
              <a:gdLst/>
              <a:ahLst/>
              <a:cxnLst/>
              <a:rect l="l" t="t" r="r" b="b"/>
              <a:pathLst>
                <a:path w="5807" h="5352" extrusionOk="0">
                  <a:moveTo>
                    <a:pt x="1558" y="0"/>
                  </a:moveTo>
                  <a:cubicBezTo>
                    <a:pt x="1386" y="0"/>
                    <a:pt x="1168" y="116"/>
                    <a:pt x="1004" y="300"/>
                  </a:cubicBezTo>
                  <a:lnTo>
                    <a:pt x="153" y="1273"/>
                  </a:lnTo>
                  <a:cubicBezTo>
                    <a:pt x="1" y="1485"/>
                    <a:pt x="31" y="1759"/>
                    <a:pt x="214" y="1911"/>
                  </a:cubicBezTo>
                  <a:lnTo>
                    <a:pt x="4287" y="5254"/>
                  </a:lnTo>
                  <a:cubicBezTo>
                    <a:pt x="4365" y="5320"/>
                    <a:pt x="4461" y="5352"/>
                    <a:pt x="4557" y="5352"/>
                  </a:cubicBezTo>
                  <a:cubicBezTo>
                    <a:pt x="4683" y="5352"/>
                    <a:pt x="4808" y="5297"/>
                    <a:pt x="4894" y="5194"/>
                  </a:cubicBezTo>
                  <a:lnTo>
                    <a:pt x="5715" y="4191"/>
                  </a:lnTo>
                  <a:cubicBezTo>
                    <a:pt x="5806" y="4130"/>
                    <a:pt x="5715" y="3917"/>
                    <a:pt x="5563" y="3735"/>
                  </a:cubicBezTo>
                  <a:lnTo>
                    <a:pt x="1764" y="87"/>
                  </a:lnTo>
                  <a:cubicBezTo>
                    <a:pt x="1714" y="28"/>
                    <a:pt x="1642" y="0"/>
                    <a:pt x="15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2">
              <a:extLst>
                <a:ext uri="{FF2B5EF4-FFF2-40B4-BE49-F238E27FC236}">
                  <a16:creationId xmlns:a16="http://schemas.microsoft.com/office/drawing/2014/main" id="{16BBFAB4-11B4-1330-4C8C-3E32B196DFC0}"/>
                </a:ext>
              </a:extLst>
            </p:cNvPr>
            <p:cNvSpPr/>
            <p:nvPr/>
          </p:nvSpPr>
          <p:spPr>
            <a:xfrm>
              <a:off x="1640288" y="1188535"/>
              <a:ext cx="166239" cy="153709"/>
            </a:xfrm>
            <a:custGeom>
              <a:avLst/>
              <a:gdLst/>
              <a:ahLst/>
              <a:cxnLst/>
              <a:rect l="l" t="t" r="r" b="b"/>
              <a:pathLst>
                <a:path w="6050" h="5594" extrusionOk="0">
                  <a:moveTo>
                    <a:pt x="1642" y="244"/>
                  </a:moveTo>
                  <a:cubicBezTo>
                    <a:pt x="1672" y="244"/>
                    <a:pt x="1733" y="274"/>
                    <a:pt x="1764" y="304"/>
                  </a:cubicBezTo>
                  <a:lnTo>
                    <a:pt x="5563" y="3952"/>
                  </a:lnTo>
                  <a:cubicBezTo>
                    <a:pt x="5715" y="4104"/>
                    <a:pt x="5715" y="4225"/>
                    <a:pt x="5715" y="4256"/>
                  </a:cubicBezTo>
                  <a:lnTo>
                    <a:pt x="4894" y="5259"/>
                  </a:lnTo>
                  <a:cubicBezTo>
                    <a:pt x="4834" y="5320"/>
                    <a:pt x="4773" y="5350"/>
                    <a:pt x="4682" y="5350"/>
                  </a:cubicBezTo>
                  <a:cubicBezTo>
                    <a:pt x="4657" y="5358"/>
                    <a:pt x="4633" y="5362"/>
                    <a:pt x="4609" y="5362"/>
                  </a:cubicBezTo>
                  <a:cubicBezTo>
                    <a:pt x="4544" y="5362"/>
                    <a:pt x="4483" y="5334"/>
                    <a:pt x="4438" y="5289"/>
                  </a:cubicBezTo>
                  <a:lnTo>
                    <a:pt x="396" y="1946"/>
                  </a:lnTo>
                  <a:cubicBezTo>
                    <a:pt x="335" y="1885"/>
                    <a:pt x="274" y="1794"/>
                    <a:pt x="274" y="1733"/>
                  </a:cubicBezTo>
                  <a:cubicBezTo>
                    <a:pt x="274" y="1642"/>
                    <a:pt x="305" y="1551"/>
                    <a:pt x="365" y="1490"/>
                  </a:cubicBezTo>
                  <a:lnTo>
                    <a:pt x="1186" y="487"/>
                  </a:lnTo>
                  <a:cubicBezTo>
                    <a:pt x="1277" y="365"/>
                    <a:pt x="1429" y="274"/>
                    <a:pt x="1612" y="244"/>
                  </a:cubicBezTo>
                  <a:close/>
                  <a:moveTo>
                    <a:pt x="1612" y="0"/>
                  </a:moveTo>
                  <a:cubicBezTo>
                    <a:pt x="1368" y="31"/>
                    <a:pt x="1125" y="152"/>
                    <a:pt x="973" y="335"/>
                  </a:cubicBezTo>
                  <a:lnTo>
                    <a:pt x="153" y="1338"/>
                  </a:lnTo>
                  <a:cubicBezTo>
                    <a:pt x="61" y="1459"/>
                    <a:pt x="1" y="1611"/>
                    <a:pt x="31" y="1763"/>
                  </a:cubicBezTo>
                  <a:cubicBezTo>
                    <a:pt x="31" y="1885"/>
                    <a:pt x="122" y="2037"/>
                    <a:pt x="213" y="2128"/>
                  </a:cubicBezTo>
                  <a:lnTo>
                    <a:pt x="4286" y="5472"/>
                  </a:lnTo>
                  <a:cubicBezTo>
                    <a:pt x="4378" y="5563"/>
                    <a:pt x="4499" y="5593"/>
                    <a:pt x="4651" y="5593"/>
                  </a:cubicBezTo>
                  <a:lnTo>
                    <a:pt x="4712" y="5593"/>
                  </a:lnTo>
                  <a:cubicBezTo>
                    <a:pt x="4864" y="5593"/>
                    <a:pt x="5016" y="5502"/>
                    <a:pt x="5107" y="5411"/>
                  </a:cubicBezTo>
                  <a:lnTo>
                    <a:pt x="5897" y="4408"/>
                  </a:lnTo>
                  <a:cubicBezTo>
                    <a:pt x="6049" y="4286"/>
                    <a:pt x="5989" y="4043"/>
                    <a:pt x="5745" y="3769"/>
                  </a:cubicBezTo>
                  <a:lnTo>
                    <a:pt x="1946" y="122"/>
                  </a:lnTo>
                  <a:cubicBezTo>
                    <a:pt x="1855" y="31"/>
                    <a:pt x="1733" y="0"/>
                    <a:pt x="16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2">
              <a:extLst>
                <a:ext uri="{FF2B5EF4-FFF2-40B4-BE49-F238E27FC236}">
                  <a16:creationId xmlns:a16="http://schemas.microsoft.com/office/drawing/2014/main" id="{AD00C559-5331-7460-49C2-B3694335BF96}"/>
                </a:ext>
              </a:extLst>
            </p:cNvPr>
            <p:cNvSpPr/>
            <p:nvPr/>
          </p:nvSpPr>
          <p:spPr>
            <a:xfrm>
              <a:off x="1577640" y="1286080"/>
              <a:ext cx="149533" cy="134283"/>
            </a:xfrm>
            <a:custGeom>
              <a:avLst/>
              <a:gdLst/>
              <a:ahLst/>
              <a:cxnLst/>
              <a:rect l="l" t="t" r="r" b="b"/>
              <a:pathLst>
                <a:path w="5442" h="4887" extrusionOk="0">
                  <a:moveTo>
                    <a:pt x="1339" y="1"/>
                  </a:moveTo>
                  <a:cubicBezTo>
                    <a:pt x="1210" y="1"/>
                    <a:pt x="1077" y="55"/>
                    <a:pt x="974" y="159"/>
                  </a:cubicBezTo>
                  <a:lnTo>
                    <a:pt x="153" y="1162"/>
                  </a:lnTo>
                  <a:cubicBezTo>
                    <a:pt x="1" y="1344"/>
                    <a:pt x="31" y="1648"/>
                    <a:pt x="214" y="1800"/>
                  </a:cubicBezTo>
                  <a:lnTo>
                    <a:pt x="3861" y="4779"/>
                  </a:lnTo>
                  <a:cubicBezTo>
                    <a:pt x="3945" y="4848"/>
                    <a:pt x="4047" y="4886"/>
                    <a:pt x="4149" y="4886"/>
                  </a:cubicBezTo>
                  <a:cubicBezTo>
                    <a:pt x="4269" y="4886"/>
                    <a:pt x="4387" y="4833"/>
                    <a:pt x="4469" y="4718"/>
                  </a:cubicBezTo>
                  <a:lnTo>
                    <a:pt x="5290" y="3745"/>
                  </a:lnTo>
                  <a:cubicBezTo>
                    <a:pt x="5442" y="3533"/>
                    <a:pt x="5442" y="3259"/>
                    <a:pt x="5229" y="3107"/>
                  </a:cubicBezTo>
                  <a:lnTo>
                    <a:pt x="1612" y="98"/>
                  </a:lnTo>
                  <a:cubicBezTo>
                    <a:pt x="1533" y="32"/>
                    <a:pt x="1437" y="1"/>
                    <a:pt x="1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2">
              <a:extLst>
                <a:ext uri="{FF2B5EF4-FFF2-40B4-BE49-F238E27FC236}">
                  <a16:creationId xmlns:a16="http://schemas.microsoft.com/office/drawing/2014/main" id="{FED4CBF0-A6B8-D4C0-7EDF-34F3E58CC008}"/>
                </a:ext>
              </a:extLst>
            </p:cNvPr>
            <p:cNvSpPr/>
            <p:nvPr/>
          </p:nvSpPr>
          <p:spPr>
            <a:xfrm>
              <a:off x="1575991" y="1283030"/>
              <a:ext cx="155358" cy="141042"/>
            </a:xfrm>
            <a:custGeom>
              <a:avLst/>
              <a:gdLst/>
              <a:ahLst/>
              <a:cxnLst/>
              <a:rect l="l" t="t" r="r" b="b"/>
              <a:pathLst>
                <a:path w="5654" h="5133" extrusionOk="0">
                  <a:moveTo>
                    <a:pt x="1398" y="239"/>
                  </a:moveTo>
                  <a:cubicBezTo>
                    <a:pt x="1459" y="239"/>
                    <a:pt x="1550" y="270"/>
                    <a:pt x="1581" y="330"/>
                  </a:cubicBezTo>
                  <a:lnTo>
                    <a:pt x="5228" y="3309"/>
                  </a:lnTo>
                  <a:cubicBezTo>
                    <a:pt x="5350" y="3431"/>
                    <a:pt x="5380" y="3613"/>
                    <a:pt x="5259" y="3765"/>
                  </a:cubicBezTo>
                  <a:lnTo>
                    <a:pt x="4438" y="4768"/>
                  </a:lnTo>
                  <a:cubicBezTo>
                    <a:pt x="4377" y="4829"/>
                    <a:pt x="4316" y="4859"/>
                    <a:pt x="4225" y="4890"/>
                  </a:cubicBezTo>
                  <a:cubicBezTo>
                    <a:pt x="4134" y="4890"/>
                    <a:pt x="4043" y="4859"/>
                    <a:pt x="3982" y="4799"/>
                  </a:cubicBezTo>
                  <a:lnTo>
                    <a:pt x="365" y="1820"/>
                  </a:lnTo>
                  <a:cubicBezTo>
                    <a:pt x="304" y="1759"/>
                    <a:pt x="243" y="1668"/>
                    <a:pt x="243" y="1607"/>
                  </a:cubicBezTo>
                  <a:cubicBezTo>
                    <a:pt x="243" y="1516"/>
                    <a:pt x="274" y="1425"/>
                    <a:pt x="304" y="1364"/>
                  </a:cubicBezTo>
                  <a:lnTo>
                    <a:pt x="1155" y="361"/>
                  </a:lnTo>
                  <a:cubicBezTo>
                    <a:pt x="1216" y="300"/>
                    <a:pt x="1307" y="239"/>
                    <a:pt x="1398" y="239"/>
                  </a:cubicBezTo>
                  <a:close/>
                  <a:moveTo>
                    <a:pt x="1387" y="0"/>
                  </a:moveTo>
                  <a:cubicBezTo>
                    <a:pt x="1225" y="0"/>
                    <a:pt x="1064" y="70"/>
                    <a:pt x="942" y="209"/>
                  </a:cubicBezTo>
                  <a:lnTo>
                    <a:pt x="122" y="1212"/>
                  </a:lnTo>
                  <a:cubicBezTo>
                    <a:pt x="31" y="1334"/>
                    <a:pt x="0" y="1455"/>
                    <a:pt x="0" y="1607"/>
                  </a:cubicBezTo>
                  <a:cubicBezTo>
                    <a:pt x="0" y="1759"/>
                    <a:pt x="91" y="1911"/>
                    <a:pt x="213" y="2002"/>
                  </a:cubicBezTo>
                  <a:lnTo>
                    <a:pt x="3830" y="5011"/>
                  </a:lnTo>
                  <a:cubicBezTo>
                    <a:pt x="3921" y="5072"/>
                    <a:pt x="4073" y="5133"/>
                    <a:pt x="4195" y="5133"/>
                  </a:cubicBezTo>
                  <a:lnTo>
                    <a:pt x="4256" y="5133"/>
                  </a:lnTo>
                  <a:cubicBezTo>
                    <a:pt x="4407" y="5103"/>
                    <a:pt x="4529" y="5042"/>
                    <a:pt x="4620" y="4920"/>
                  </a:cubicBezTo>
                  <a:lnTo>
                    <a:pt x="5441" y="3917"/>
                  </a:lnTo>
                  <a:cubicBezTo>
                    <a:pt x="5654" y="3674"/>
                    <a:pt x="5623" y="3340"/>
                    <a:pt x="5380" y="3127"/>
                  </a:cubicBezTo>
                  <a:lnTo>
                    <a:pt x="1733" y="118"/>
                  </a:lnTo>
                  <a:cubicBezTo>
                    <a:pt x="1628" y="40"/>
                    <a:pt x="1507" y="0"/>
                    <a:pt x="13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2">
              <a:extLst>
                <a:ext uri="{FF2B5EF4-FFF2-40B4-BE49-F238E27FC236}">
                  <a16:creationId xmlns:a16="http://schemas.microsoft.com/office/drawing/2014/main" id="{04DC082F-29C1-BCB9-A792-97324A58FFAF}"/>
                </a:ext>
              </a:extLst>
            </p:cNvPr>
            <p:cNvSpPr/>
            <p:nvPr/>
          </p:nvSpPr>
          <p:spPr>
            <a:xfrm>
              <a:off x="1585993" y="1264373"/>
              <a:ext cx="161238" cy="143790"/>
            </a:xfrm>
            <a:custGeom>
              <a:avLst/>
              <a:gdLst/>
              <a:ahLst/>
              <a:cxnLst/>
              <a:rect l="l" t="t" r="r" b="b"/>
              <a:pathLst>
                <a:path w="5868" h="5233" extrusionOk="0">
                  <a:moveTo>
                    <a:pt x="1317" y="0"/>
                  </a:moveTo>
                  <a:cubicBezTo>
                    <a:pt x="1185" y="0"/>
                    <a:pt x="1060" y="55"/>
                    <a:pt x="974" y="158"/>
                  </a:cubicBezTo>
                  <a:lnTo>
                    <a:pt x="153" y="1161"/>
                  </a:lnTo>
                  <a:cubicBezTo>
                    <a:pt x="1" y="1344"/>
                    <a:pt x="31" y="1617"/>
                    <a:pt x="214" y="1769"/>
                  </a:cubicBezTo>
                  <a:lnTo>
                    <a:pt x="4287" y="5113"/>
                  </a:lnTo>
                  <a:cubicBezTo>
                    <a:pt x="4367" y="5194"/>
                    <a:pt x="4466" y="5233"/>
                    <a:pt x="4564" y="5233"/>
                  </a:cubicBezTo>
                  <a:cubicBezTo>
                    <a:pt x="4687" y="5233"/>
                    <a:pt x="4810" y="5171"/>
                    <a:pt x="4895" y="5052"/>
                  </a:cubicBezTo>
                  <a:lnTo>
                    <a:pt x="5715" y="4079"/>
                  </a:lnTo>
                  <a:cubicBezTo>
                    <a:pt x="5867" y="3867"/>
                    <a:pt x="5837" y="3593"/>
                    <a:pt x="5654" y="3441"/>
                  </a:cubicBezTo>
                  <a:lnTo>
                    <a:pt x="1612" y="98"/>
                  </a:lnTo>
                  <a:cubicBezTo>
                    <a:pt x="1520" y="32"/>
                    <a:pt x="1417" y="0"/>
                    <a:pt x="1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2">
              <a:extLst>
                <a:ext uri="{FF2B5EF4-FFF2-40B4-BE49-F238E27FC236}">
                  <a16:creationId xmlns:a16="http://schemas.microsoft.com/office/drawing/2014/main" id="{375E4263-E4CA-EFE9-47AB-2B7759BC4AFE}"/>
                </a:ext>
              </a:extLst>
            </p:cNvPr>
            <p:cNvSpPr/>
            <p:nvPr/>
          </p:nvSpPr>
          <p:spPr>
            <a:xfrm>
              <a:off x="1582668" y="1260966"/>
              <a:ext cx="169564" cy="150604"/>
            </a:xfrm>
            <a:custGeom>
              <a:avLst/>
              <a:gdLst/>
              <a:ahLst/>
              <a:cxnLst/>
              <a:rect l="l" t="t" r="r" b="b"/>
              <a:pathLst>
                <a:path w="6171" h="5481" extrusionOk="0">
                  <a:moveTo>
                    <a:pt x="1483" y="240"/>
                  </a:moveTo>
                  <a:cubicBezTo>
                    <a:pt x="1536" y="240"/>
                    <a:pt x="1597" y="268"/>
                    <a:pt x="1642" y="313"/>
                  </a:cubicBezTo>
                  <a:lnTo>
                    <a:pt x="5715" y="3656"/>
                  </a:lnTo>
                  <a:cubicBezTo>
                    <a:pt x="5836" y="3778"/>
                    <a:pt x="5867" y="3960"/>
                    <a:pt x="5745" y="4112"/>
                  </a:cubicBezTo>
                  <a:lnTo>
                    <a:pt x="4924" y="5115"/>
                  </a:lnTo>
                  <a:cubicBezTo>
                    <a:pt x="4864" y="5176"/>
                    <a:pt x="4803" y="5206"/>
                    <a:pt x="4712" y="5237"/>
                  </a:cubicBezTo>
                  <a:cubicBezTo>
                    <a:pt x="4620" y="5237"/>
                    <a:pt x="4560" y="5206"/>
                    <a:pt x="4468" y="5146"/>
                  </a:cubicBezTo>
                  <a:lnTo>
                    <a:pt x="426" y="1802"/>
                  </a:lnTo>
                  <a:cubicBezTo>
                    <a:pt x="274" y="1681"/>
                    <a:pt x="274" y="1498"/>
                    <a:pt x="395" y="1346"/>
                  </a:cubicBezTo>
                  <a:lnTo>
                    <a:pt x="1216" y="374"/>
                  </a:lnTo>
                  <a:cubicBezTo>
                    <a:pt x="1247" y="282"/>
                    <a:pt x="1338" y="252"/>
                    <a:pt x="1429" y="252"/>
                  </a:cubicBezTo>
                  <a:cubicBezTo>
                    <a:pt x="1445" y="244"/>
                    <a:pt x="1464" y="240"/>
                    <a:pt x="1483" y="240"/>
                  </a:cubicBezTo>
                  <a:close/>
                  <a:moveTo>
                    <a:pt x="1496" y="1"/>
                  </a:moveTo>
                  <a:cubicBezTo>
                    <a:pt x="1473" y="1"/>
                    <a:pt x="1450" y="3"/>
                    <a:pt x="1429" y="9"/>
                  </a:cubicBezTo>
                  <a:cubicBezTo>
                    <a:pt x="1277" y="9"/>
                    <a:pt x="1125" y="100"/>
                    <a:pt x="1034" y="191"/>
                  </a:cubicBezTo>
                  <a:lnTo>
                    <a:pt x="213" y="1194"/>
                  </a:lnTo>
                  <a:cubicBezTo>
                    <a:pt x="0" y="1437"/>
                    <a:pt x="31" y="1802"/>
                    <a:pt x="274" y="1985"/>
                  </a:cubicBezTo>
                  <a:lnTo>
                    <a:pt x="4316" y="5358"/>
                  </a:lnTo>
                  <a:cubicBezTo>
                    <a:pt x="4438" y="5419"/>
                    <a:pt x="4560" y="5480"/>
                    <a:pt x="4681" y="5480"/>
                  </a:cubicBezTo>
                  <a:lnTo>
                    <a:pt x="4742" y="5480"/>
                  </a:lnTo>
                  <a:cubicBezTo>
                    <a:pt x="4894" y="5450"/>
                    <a:pt x="5046" y="5389"/>
                    <a:pt x="5137" y="5267"/>
                  </a:cubicBezTo>
                  <a:lnTo>
                    <a:pt x="5958" y="4264"/>
                  </a:lnTo>
                  <a:cubicBezTo>
                    <a:pt x="6171" y="4021"/>
                    <a:pt x="6110" y="3656"/>
                    <a:pt x="5897" y="3474"/>
                  </a:cubicBezTo>
                  <a:lnTo>
                    <a:pt x="1824" y="130"/>
                  </a:lnTo>
                  <a:cubicBezTo>
                    <a:pt x="1724" y="55"/>
                    <a:pt x="1603" y="1"/>
                    <a:pt x="14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2">
              <a:extLst>
                <a:ext uri="{FF2B5EF4-FFF2-40B4-BE49-F238E27FC236}">
                  <a16:creationId xmlns:a16="http://schemas.microsoft.com/office/drawing/2014/main" id="{27F1D505-84B4-9A5D-506F-0705F40E4F96}"/>
                </a:ext>
              </a:extLst>
            </p:cNvPr>
            <p:cNvSpPr/>
            <p:nvPr/>
          </p:nvSpPr>
          <p:spPr>
            <a:xfrm>
              <a:off x="1520871" y="1355406"/>
              <a:ext cx="150357" cy="133980"/>
            </a:xfrm>
            <a:custGeom>
              <a:avLst/>
              <a:gdLst/>
              <a:ahLst/>
              <a:cxnLst/>
              <a:rect l="l" t="t" r="r" b="b"/>
              <a:pathLst>
                <a:path w="5472" h="4876" extrusionOk="0">
                  <a:moveTo>
                    <a:pt x="1346" y="0"/>
                  </a:moveTo>
                  <a:cubicBezTo>
                    <a:pt x="1215" y="0"/>
                    <a:pt x="1089" y="55"/>
                    <a:pt x="1003" y="159"/>
                  </a:cubicBezTo>
                  <a:lnTo>
                    <a:pt x="152" y="1162"/>
                  </a:lnTo>
                  <a:cubicBezTo>
                    <a:pt x="0" y="1344"/>
                    <a:pt x="30" y="1618"/>
                    <a:pt x="243" y="1769"/>
                  </a:cubicBezTo>
                  <a:lnTo>
                    <a:pt x="3860" y="4779"/>
                  </a:lnTo>
                  <a:cubicBezTo>
                    <a:pt x="3952" y="4844"/>
                    <a:pt x="4056" y="4876"/>
                    <a:pt x="4156" y="4876"/>
                  </a:cubicBezTo>
                  <a:cubicBezTo>
                    <a:pt x="4287" y="4876"/>
                    <a:pt x="4412" y="4821"/>
                    <a:pt x="4499" y="4718"/>
                  </a:cubicBezTo>
                  <a:lnTo>
                    <a:pt x="5319" y="3715"/>
                  </a:lnTo>
                  <a:cubicBezTo>
                    <a:pt x="5471" y="3532"/>
                    <a:pt x="5441" y="3259"/>
                    <a:pt x="5258" y="3107"/>
                  </a:cubicBezTo>
                  <a:lnTo>
                    <a:pt x="1641" y="98"/>
                  </a:lnTo>
                  <a:cubicBezTo>
                    <a:pt x="1549" y="32"/>
                    <a:pt x="1446" y="0"/>
                    <a:pt x="1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2">
              <a:extLst>
                <a:ext uri="{FF2B5EF4-FFF2-40B4-BE49-F238E27FC236}">
                  <a16:creationId xmlns:a16="http://schemas.microsoft.com/office/drawing/2014/main" id="{F98B7C00-2D9D-FF8F-0405-4A318B08E303}"/>
                </a:ext>
              </a:extLst>
            </p:cNvPr>
            <p:cNvSpPr/>
            <p:nvPr/>
          </p:nvSpPr>
          <p:spPr>
            <a:xfrm>
              <a:off x="1517519" y="1352026"/>
              <a:ext cx="155385" cy="140547"/>
            </a:xfrm>
            <a:custGeom>
              <a:avLst/>
              <a:gdLst/>
              <a:ahLst/>
              <a:cxnLst/>
              <a:rect l="l" t="t" r="r" b="b"/>
              <a:pathLst>
                <a:path w="5655" h="5115" extrusionOk="0">
                  <a:moveTo>
                    <a:pt x="1471" y="239"/>
                  </a:moveTo>
                  <a:cubicBezTo>
                    <a:pt x="1536" y="239"/>
                    <a:pt x="1597" y="267"/>
                    <a:pt x="1642" y="312"/>
                  </a:cubicBezTo>
                  <a:lnTo>
                    <a:pt x="5259" y="3321"/>
                  </a:lnTo>
                  <a:cubicBezTo>
                    <a:pt x="5320" y="3351"/>
                    <a:pt x="5380" y="3443"/>
                    <a:pt x="5380" y="3534"/>
                  </a:cubicBezTo>
                  <a:cubicBezTo>
                    <a:pt x="5380" y="3595"/>
                    <a:pt x="5350" y="3686"/>
                    <a:pt x="5320" y="3747"/>
                  </a:cubicBezTo>
                  <a:lnTo>
                    <a:pt x="4469" y="4750"/>
                  </a:lnTo>
                  <a:cubicBezTo>
                    <a:pt x="4417" y="4835"/>
                    <a:pt x="4327" y="4873"/>
                    <a:pt x="4237" y="4873"/>
                  </a:cubicBezTo>
                  <a:cubicBezTo>
                    <a:pt x="4167" y="4873"/>
                    <a:pt x="4096" y="4850"/>
                    <a:pt x="4043" y="4810"/>
                  </a:cubicBezTo>
                  <a:lnTo>
                    <a:pt x="396" y="1801"/>
                  </a:lnTo>
                  <a:cubicBezTo>
                    <a:pt x="274" y="1680"/>
                    <a:pt x="244" y="1497"/>
                    <a:pt x="365" y="1345"/>
                  </a:cubicBezTo>
                  <a:lnTo>
                    <a:pt x="1186" y="342"/>
                  </a:lnTo>
                  <a:cubicBezTo>
                    <a:pt x="1247" y="282"/>
                    <a:pt x="1307" y="251"/>
                    <a:pt x="1399" y="251"/>
                  </a:cubicBezTo>
                  <a:cubicBezTo>
                    <a:pt x="1423" y="243"/>
                    <a:pt x="1447" y="239"/>
                    <a:pt x="1471" y="239"/>
                  </a:cubicBezTo>
                  <a:close/>
                  <a:moveTo>
                    <a:pt x="1477" y="0"/>
                  </a:moveTo>
                  <a:cubicBezTo>
                    <a:pt x="1452" y="0"/>
                    <a:pt x="1426" y="3"/>
                    <a:pt x="1399" y="8"/>
                  </a:cubicBezTo>
                  <a:cubicBezTo>
                    <a:pt x="1247" y="8"/>
                    <a:pt x="1095" y="99"/>
                    <a:pt x="1003" y="221"/>
                  </a:cubicBezTo>
                  <a:lnTo>
                    <a:pt x="183" y="1193"/>
                  </a:lnTo>
                  <a:cubicBezTo>
                    <a:pt x="0" y="1437"/>
                    <a:pt x="31" y="1801"/>
                    <a:pt x="274" y="2014"/>
                  </a:cubicBezTo>
                  <a:lnTo>
                    <a:pt x="3891" y="4993"/>
                  </a:lnTo>
                  <a:cubicBezTo>
                    <a:pt x="3982" y="5084"/>
                    <a:pt x="4134" y="5114"/>
                    <a:pt x="4256" y="5114"/>
                  </a:cubicBezTo>
                  <a:cubicBezTo>
                    <a:pt x="4408" y="5114"/>
                    <a:pt x="4590" y="5054"/>
                    <a:pt x="4681" y="4932"/>
                  </a:cubicBezTo>
                  <a:lnTo>
                    <a:pt x="5502" y="3929"/>
                  </a:lnTo>
                  <a:cubicBezTo>
                    <a:pt x="5593" y="3807"/>
                    <a:pt x="5654" y="3655"/>
                    <a:pt x="5654" y="3503"/>
                  </a:cubicBezTo>
                  <a:cubicBezTo>
                    <a:pt x="5624" y="3351"/>
                    <a:pt x="5563" y="3230"/>
                    <a:pt x="5441" y="3139"/>
                  </a:cubicBezTo>
                  <a:lnTo>
                    <a:pt x="1794" y="130"/>
                  </a:lnTo>
                  <a:cubicBezTo>
                    <a:pt x="1694" y="55"/>
                    <a:pt x="1594" y="0"/>
                    <a:pt x="14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2">
              <a:extLst>
                <a:ext uri="{FF2B5EF4-FFF2-40B4-BE49-F238E27FC236}">
                  <a16:creationId xmlns:a16="http://schemas.microsoft.com/office/drawing/2014/main" id="{8D99C38F-AD73-DB58-F547-3D4C1104FB1C}"/>
                </a:ext>
              </a:extLst>
            </p:cNvPr>
            <p:cNvSpPr/>
            <p:nvPr/>
          </p:nvSpPr>
          <p:spPr>
            <a:xfrm>
              <a:off x="1530049" y="1333699"/>
              <a:ext cx="160386" cy="143185"/>
            </a:xfrm>
            <a:custGeom>
              <a:avLst/>
              <a:gdLst/>
              <a:ahLst/>
              <a:cxnLst/>
              <a:rect l="l" t="t" r="r" b="b"/>
              <a:pathLst>
                <a:path w="5837" h="5211" extrusionOk="0">
                  <a:moveTo>
                    <a:pt x="1311" y="0"/>
                  </a:moveTo>
                  <a:cubicBezTo>
                    <a:pt x="1185" y="0"/>
                    <a:pt x="1059" y="55"/>
                    <a:pt x="973" y="158"/>
                  </a:cubicBezTo>
                  <a:lnTo>
                    <a:pt x="152" y="1161"/>
                  </a:lnTo>
                  <a:cubicBezTo>
                    <a:pt x="0" y="1344"/>
                    <a:pt x="0" y="1587"/>
                    <a:pt x="183" y="1769"/>
                  </a:cubicBezTo>
                  <a:lnTo>
                    <a:pt x="4256" y="5113"/>
                  </a:lnTo>
                  <a:cubicBezTo>
                    <a:pt x="4335" y="5178"/>
                    <a:pt x="4430" y="5210"/>
                    <a:pt x="4526" y="5210"/>
                  </a:cubicBezTo>
                  <a:cubicBezTo>
                    <a:pt x="4652" y="5210"/>
                    <a:pt x="4777" y="5155"/>
                    <a:pt x="4864" y="5052"/>
                  </a:cubicBezTo>
                  <a:lnTo>
                    <a:pt x="5684" y="4049"/>
                  </a:lnTo>
                  <a:cubicBezTo>
                    <a:pt x="5836" y="3867"/>
                    <a:pt x="5836" y="3593"/>
                    <a:pt x="5654" y="3441"/>
                  </a:cubicBezTo>
                  <a:lnTo>
                    <a:pt x="1581" y="97"/>
                  </a:lnTo>
                  <a:cubicBezTo>
                    <a:pt x="1502" y="32"/>
                    <a:pt x="1406" y="0"/>
                    <a:pt x="13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2">
              <a:extLst>
                <a:ext uri="{FF2B5EF4-FFF2-40B4-BE49-F238E27FC236}">
                  <a16:creationId xmlns:a16="http://schemas.microsoft.com/office/drawing/2014/main" id="{C0A66499-9191-C822-E360-0A77F87CED8F}"/>
                </a:ext>
              </a:extLst>
            </p:cNvPr>
            <p:cNvSpPr/>
            <p:nvPr/>
          </p:nvSpPr>
          <p:spPr>
            <a:xfrm>
              <a:off x="1525872" y="1329797"/>
              <a:ext cx="167063" cy="150247"/>
            </a:xfrm>
            <a:custGeom>
              <a:avLst/>
              <a:gdLst/>
              <a:ahLst/>
              <a:cxnLst/>
              <a:rect l="l" t="t" r="r" b="b"/>
              <a:pathLst>
                <a:path w="6080" h="5468" extrusionOk="0">
                  <a:moveTo>
                    <a:pt x="1459" y="239"/>
                  </a:moveTo>
                  <a:cubicBezTo>
                    <a:pt x="1520" y="239"/>
                    <a:pt x="1611" y="270"/>
                    <a:pt x="1642" y="300"/>
                  </a:cubicBezTo>
                  <a:lnTo>
                    <a:pt x="5715" y="3674"/>
                  </a:lnTo>
                  <a:cubicBezTo>
                    <a:pt x="5776" y="3705"/>
                    <a:pt x="5806" y="3796"/>
                    <a:pt x="5836" y="3887"/>
                  </a:cubicBezTo>
                  <a:cubicBezTo>
                    <a:pt x="5836" y="3948"/>
                    <a:pt x="5806" y="4039"/>
                    <a:pt x="5745" y="4100"/>
                  </a:cubicBezTo>
                  <a:lnTo>
                    <a:pt x="4924" y="5103"/>
                  </a:lnTo>
                  <a:cubicBezTo>
                    <a:pt x="4851" y="5176"/>
                    <a:pt x="4755" y="5217"/>
                    <a:pt x="4657" y="5217"/>
                  </a:cubicBezTo>
                  <a:cubicBezTo>
                    <a:pt x="4593" y="5217"/>
                    <a:pt x="4528" y="5200"/>
                    <a:pt x="4469" y="5164"/>
                  </a:cubicBezTo>
                  <a:lnTo>
                    <a:pt x="426" y="1790"/>
                  </a:lnTo>
                  <a:cubicBezTo>
                    <a:pt x="365" y="1759"/>
                    <a:pt x="304" y="1668"/>
                    <a:pt x="304" y="1577"/>
                  </a:cubicBezTo>
                  <a:cubicBezTo>
                    <a:pt x="304" y="1516"/>
                    <a:pt x="335" y="1425"/>
                    <a:pt x="396" y="1364"/>
                  </a:cubicBezTo>
                  <a:lnTo>
                    <a:pt x="1216" y="361"/>
                  </a:lnTo>
                  <a:cubicBezTo>
                    <a:pt x="1277" y="270"/>
                    <a:pt x="1368" y="239"/>
                    <a:pt x="1459" y="239"/>
                  </a:cubicBezTo>
                  <a:close/>
                  <a:moveTo>
                    <a:pt x="1466" y="1"/>
                  </a:moveTo>
                  <a:cubicBezTo>
                    <a:pt x="1296" y="1"/>
                    <a:pt x="1125" y="70"/>
                    <a:pt x="1003" y="209"/>
                  </a:cubicBezTo>
                  <a:lnTo>
                    <a:pt x="183" y="1212"/>
                  </a:lnTo>
                  <a:cubicBezTo>
                    <a:pt x="0" y="1425"/>
                    <a:pt x="31" y="1790"/>
                    <a:pt x="274" y="2002"/>
                  </a:cubicBezTo>
                  <a:lnTo>
                    <a:pt x="4317" y="5346"/>
                  </a:lnTo>
                  <a:cubicBezTo>
                    <a:pt x="4438" y="5437"/>
                    <a:pt x="4560" y="5467"/>
                    <a:pt x="4681" y="5467"/>
                  </a:cubicBezTo>
                  <a:cubicBezTo>
                    <a:pt x="4864" y="5467"/>
                    <a:pt x="5016" y="5407"/>
                    <a:pt x="5107" y="5255"/>
                  </a:cubicBezTo>
                  <a:lnTo>
                    <a:pt x="5928" y="4252"/>
                  </a:lnTo>
                  <a:cubicBezTo>
                    <a:pt x="6049" y="4160"/>
                    <a:pt x="6080" y="4009"/>
                    <a:pt x="6080" y="3857"/>
                  </a:cubicBezTo>
                  <a:cubicBezTo>
                    <a:pt x="6049" y="3705"/>
                    <a:pt x="5988" y="3553"/>
                    <a:pt x="5867" y="3461"/>
                  </a:cubicBezTo>
                  <a:lnTo>
                    <a:pt x="1824" y="118"/>
                  </a:lnTo>
                  <a:cubicBezTo>
                    <a:pt x="1720" y="40"/>
                    <a:pt x="1593" y="1"/>
                    <a:pt x="14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2">
              <a:extLst>
                <a:ext uri="{FF2B5EF4-FFF2-40B4-BE49-F238E27FC236}">
                  <a16:creationId xmlns:a16="http://schemas.microsoft.com/office/drawing/2014/main" id="{5FC2FAAF-405A-9C09-104C-2122762DDBE1}"/>
                </a:ext>
              </a:extLst>
            </p:cNvPr>
            <p:cNvSpPr/>
            <p:nvPr/>
          </p:nvSpPr>
          <p:spPr>
            <a:xfrm>
              <a:off x="1464075" y="1423880"/>
              <a:ext cx="149505" cy="134008"/>
            </a:xfrm>
            <a:custGeom>
              <a:avLst/>
              <a:gdLst/>
              <a:ahLst/>
              <a:cxnLst/>
              <a:rect l="l" t="t" r="r" b="b"/>
              <a:pathLst>
                <a:path w="5441" h="4877" extrusionOk="0">
                  <a:moveTo>
                    <a:pt x="1329" y="1"/>
                  </a:moveTo>
                  <a:cubicBezTo>
                    <a:pt x="1194" y="1"/>
                    <a:pt x="1059" y="55"/>
                    <a:pt x="973" y="159"/>
                  </a:cubicBezTo>
                  <a:lnTo>
                    <a:pt x="152" y="1162"/>
                  </a:lnTo>
                  <a:cubicBezTo>
                    <a:pt x="0" y="1344"/>
                    <a:pt x="30" y="1618"/>
                    <a:pt x="213" y="1800"/>
                  </a:cubicBezTo>
                  <a:lnTo>
                    <a:pt x="3860" y="4779"/>
                  </a:lnTo>
                  <a:cubicBezTo>
                    <a:pt x="3939" y="4845"/>
                    <a:pt x="4035" y="4876"/>
                    <a:pt x="4131" y="4876"/>
                  </a:cubicBezTo>
                  <a:cubicBezTo>
                    <a:pt x="4256" y="4876"/>
                    <a:pt x="4382" y="4822"/>
                    <a:pt x="4468" y="4718"/>
                  </a:cubicBezTo>
                  <a:lnTo>
                    <a:pt x="5289" y="3715"/>
                  </a:lnTo>
                  <a:cubicBezTo>
                    <a:pt x="5441" y="3533"/>
                    <a:pt x="5441" y="3259"/>
                    <a:pt x="5228" y="3107"/>
                  </a:cubicBezTo>
                  <a:lnTo>
                    <a:pt x="1611" y="98"/>
                  </a:lnTo>
                  <a:cubicBezTo>
                    <a:pt x="1532" y="32"/>
                    <a:pt x="1431" y="1"/>
                    <a:pt x="13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2">
              <a:extLst>
                <a:ext uri="{FF2B5EF4-FFF2-40B4-BE49-F238E27FC236}">
                  <a16:creationId xmlns:a16="http://schemas.microsoft.com/office/drawing/2014/main" id="{D6B79027-03AD-1AAB-3CFA-238B8A4CCB6D}"/>
                </a:ext>
              </a:extLst>
            </p:cNvPr>
            <p:cNvSpPr/>
            <p:nvPr/>
          </p:nvSpPr>
          <p:spPr>
            <a:xfrm>
              <a:off x="1460723" y="1420830"/>
              <a:ext cx="157034" cy="141069"/>
            </a:xfrm>
            <a:custGeom>
              <a:avLst/>
              <a:gdLst/>
              <a:ahLst/>
              <a:cxnLst/>
              <a:rect l="l" t="t" r="r" b="b"/>
              <a:pathLst>
                <a:path w="5715" h="5134" extrusionOk="0">
                  <a:moveTo>
                    <a:pt x="1508" y="258"/>
                  </a:moveTo>
                  <a:cubicBezTo>
                    <a:pt x="1553" y="258"/>
                    <a:pt x="1597" y="286"/>
                    <a:pt x="1642" y="331"/>
                  </a:cubicBezTo>
                  <a:lnTo>
                    <a:pt x="5289" y="3340"/>
                  </a:lnTo>
                  <a:cubicBezTo>
                    <a:pt x="5411" y="3431"/>
                    <a:pt x="5441" y="3644"/>
                    <a:pt x="5320" y="3765"/>
                  </a:cubicBezTo>
                  <a:lnTo>
                    <a:pt x="4499" y="4769"/>
                  </a:lnTo>
                  <a:cubicBezTo>
                    <a:pt x="4425" y="4842"/>
                    <a:pt x="4330" y="4882"/>
                    <a:pt x="4232" y="4882"/>
                  </a:cubicBezTo>
                  <a:cubicBezTo>
                    <a:pt x="4168" y="4882"/>
                    <a:pt x="4103" y="4865"/>
                    <a:pt x="4043" y="4829"/>
                  </a:cubicBezTo>
                  <a:lnTo>
                    <a:pt x="426" y="1820"/>
                  </a:lnTo>
                  <a:cubicBezTo>
                    <a:pt x="365" y="1759"/>
                    <a:pt x="304" y="1699"/>
                    <a:pt x="304" y="1607"/>
                  </a:cubicBezTo>
                  <a:cubicBezTo>
                    <a:pt x="304" y="1516"/>
                    <a:pt x="335" y="1425"/>
                    <a:pt x="396" y="1364"/>
                  </a:cubicBezTo>
                  <a:lnTo>
                    <a:pt x="1216" y="361"/>
                  </a:lnTo>
                  <a:cubicBezTo>
                    <a:pt x="1266" y="312"/>
                    <a:pt x="1336" y="262"/>
                    <a:pt x="1409" y="262"/>
                  </a:cubicBezTo>
                  <a:cubicBezTo>
                    <a:pt x="1426" y="262"/>
                    <a:pt x="1443" y="264"/>
                    <a:pt x="1460" y="270"/>
                  </a:cubicBezTo>
                  <a:cubicBezTo>
                    <a:pt x="1476" y="262"/>
                    <a:pt x="1492" y="258"/>
                    <a:pt x="1508" y="258"/>
                  </a:cubicBezTo>
                  <a:close/>
                  <a:moveTo>
                    <a:pt x="1448" y="1"/>
                  </a:moveTo>
                  <a:cubicBezTo>
                    <a:pt x="1286" y="1"/>
                    <a:pt x="1125" y="70"/>
                    <a:pt x="1004" y="209"/>
                  </a:cubicBezTo>
                  <a:lnTo>
                    <a:pt x="183" y="1212"/>
                  </a:lnTo>
                  <a:cubicBezTo>
                    <a:pt x="1" y="1425"/>
                    <a:pt x="31" y="1790"/>
                    <a:pt x="274" y="2003"/>
                  </a:cubicBezTo>
                  <a:lnTo>
                    <a:pt x="3891" y="4981"/>
                  </a:lnTo>
                  <a:cubicBezTo>
                    <a:pt x="3982" y="5072"/>
                    <a:pt x="4134" y="5103"/>
                    <a:pt x="4256" y="5133"/>
                  </a:cubicBezTo>
                  <a:cubicBezTo>
                    <a:pt x="4438" y="5133"/>
                    <a:pt x="4590" y="5042"/>
                    <a:pt x="4712" y="4920"/>
                  </a:cubicBezTo>
                  <a:lnTo>
                    <a:pt x="5502" y="3917"/>
                  </a:lnTo>
                  <a:cubicBezTo>
                    <a:pt x="5715" y="3674"/>
                    <a:pt x="5685" y="3310"/>
                    <a:pt x="5441" y="3127"/>
                  </a:cubicBezTo>
                  <a:lnTo>
                    <a:pt x="1794" y="118"/>
                  </a:lnTo>
                  <a:cubicBezTo>
                    <a:pt x="1690" y="40"/>
                    <a:pt x="1569" y="1"/>
                    <a:pt x="14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2">
              <a:extLst>
                <a:ext uri="{FF2B5EF4-FFF2-40B4-BE49-F238E27FC236}">
                  <a16:creationId xmlns:a16="http://schemas.microsoft.com/office/drawing/2014/main" id="{DF43C92E-7EA3-16BD-6656-F14048AB3CAF}"/>
                </a:ext>
              </a:extLst>
            </p:cNvPr>
            <p:cNvSpPr/>
            <p:nvPr/>
          </p:nvSpPr>
          <p:spPr>
            <a:xfrm>
              <a:off x="1472428" y="1402172"/>
              <a:ext cx="161210" cy="143185"/>
            </a:xfrm>
            <a:custGeom>
              <a:avLst/>
              <a:gdLst/>
              <a:ahLst/>
              <a:cxnLst/>
              <a:rect l="l" t="t" r="r" b="b"/>
              <a:pathLst>
                <a:path w="5867" h="5211" extrusionOk="0">
                  <a:moveTo>
                    <a:pt x="1341" y="1"/>
                  </a:moveTo>
                  <a:cubicBezTo>
                    <a:pt x="1215" y="1"/>
                    <a:pt x="1089" y="55"/>
                    <a:pt x="1003" y="159"/>
                  </a:cubicBezTo>
                  <a:lnTo>
                    <a:pt x="182" y="1162"/>
                  </a:lnTo>
                  <a:cubicBezTo>
                    <a:pt x="0" y="1344"/>
                    <a:pt x="30" y="1618"/>
                    <a:pt x="213" y="1770"/>
                  </a:cubicBezTo>
                  <a:lnTo>
                    <a:pt x="4286" y="5113"/>
                  </a:lnTo>
                  <a:cubicBezTo>
                    <a:pt x="4365" y="5179"/>
                    <a:pt x="4461" y="5210"/>
                    <a:pt x="4556" y="5210"/>
                  </a:cubicBezTo>
                  <a:cubicBezTo>
                    <a:pt x="4682" y="5210"/>
                    <a:pt x="4807" y="5156"/>
                    <a:pt x="4894" y="5052"/>
                  </a:cubicBezTo>
                  <a:lnTo>
                    <a:pt x="5714" y="4049"/>
                  </a:lnTo>
                  <a:cubicBezTo>
                    <a:pt x="5866" y="3867"/>
                    <a:pt x="5866" y="3593"/>
                    <a:pt x="5654" y="3441"/>
                  </a:cubicBezTo>
                  <a:lnTo>
                    <a:pt x="1611" y="98"/>
                  </a:lnTo>
                  <a:cubicBezTo>
                    <a:pt x="1532" y="32"/>
                    <a:pt x="1436" y="1"/>
                    <a:pt x="13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2">
              <a:extLst>
                <a:ext uri="{FF2B5EF4-FFF2-40B4-BE49-F238E27FC236}">
                  <a16:creationId xmlns:a16="http://schemas.microsoft.com/office/drawing/2014/main" id="{9DF5BB3E-3054-4D6B-9195-A51AEEB4FDAB}"/>
                </a:ext>
              </a:extLst>
            </p:cNvPr>
            <p:cNvSpPr/>
            <p:nvPr/>
          </p:nvSpPr>
          <p:spPr>
            <a:xfrm>
              <a:off x="1470752" y="1398436"/>
              <a:ext cx="167063" cy="150934"/>
            </a:xfrm>
            <a:custGeom>
              <a:avLst/>
              <a:gdLst/>
              <a:ahLst/>
              <a:cxnLst/>
              <a:rect l="l" t="t" r="r" b="b"/>
              <a:pathLst>
                <a:path w="6080" h="5493" extrusionOk="0">
                  <a:moveTo>
                    <a:pt x="1386" y="248"/>
                  </a:moveTo>
                  <a:cubicBezTo>
                    <a:pt x="1457" y="248"/>
                    <a:pt x="1528" y="272"/>
                    <a:pt x="1581" y="325"/>
                  </a:cubicBezTo>
                  <a:lnTo>
                    <a:pt x="5654" y="3669"/>
                  </a:lnTo>
                  <a:cubicBezTo>
                    <a:pt x="5775" y="3760"/>
                    <a:pt x="5806" y="3973"/>
                    <a:pt x="5684" y="4125"/>
                  </a:cubicBezTo>
                  <a:lnTo>
                    <a:pt x="4864" y="5128"/>
                  </a:lnTo>
                  <a:cubicBezTo>
                    <a:pt x="4803" y="5188"/>
                    <a:pt x="4742" y="5219"/>
                    <a:pt x="4651" y="5219"/>
                  </a:cubicBezTo>
                  <a:cubicBezTo>
                    <a:pt x="4626" y="5227"/>
                    <a:pt x="4604" y="5231"/>
                    <a:pt x="4583" y="5231"/>
                  </a:cubicBezTo>
                  <a:cubicBezTo>
                    <a:pt x="4525" y="5231"/>
                    <a:pt x="4474" y="5202"/>
                    <a:pt x="4408" y="5158"/>
                  </a:cubicBezTo>
                  <a:lnTo>
                    <a:pt x="365" y="1814"/>
                  </a:lnTo>
                  <a:cubicBezTo>
                    <a:pt x="304" y="1754"/>
                    <a:pt x="243" y="1693"/>
                    <a:pt x="243" y="1602"/>
                  </a:cubicBezTo>
                  <a:cubicBezTo>
                    <a:pt x="243" y="1511"/>
                    <a:pt x="274" y="1419"/>
                    <a:pt x="335" y="1359"/>
                  </a:cubicBezTo>
                  <a:lnTo>
                    <a:pt x="1155" y="355"/>
                  </a:lnTo>
                  <a:cubicBezTo>
                    <a:pt x="1207" y="287"/>
                    <a:pt x="1296" y="248"/>
                    <a:pt x="1386" y="248"/>
                  </a:cubicBezTo>
                  <a:close/>
                  <a:moveTo>
                    <a:pt x="1386" y="0"/>
                  </a:moveTo>
                  <a:cubicBezTo>
                    <a:pt x="1222" y="0"/>
                    <a:pt x="1060" y="70"/>
                    <a:pt x="943" y="203"/>
                  </a:cubicBezTo>
                  <a:lnTo>
                    <a:pt x="122" y="1207"/>
                  </a:lnTo>
                  <a:cubicBezTo>
                    <a:pt x="31" y="1328"/>
                    <a:pt x="0" y="1480"/>
                    <a:pt x="0" y="1632"/>
                  </a:cubicBezTo>
                  <a:cubicBezTo>
                    <a:pt x="31" y="1784"/>
                    <a:pt x="91" y="1906"/>
                    <a:pt x="213" y="1997"/>
                  </a:cubicBezTo>
                  <a:lnTo>
                    <a:pt x="4256" y="5340"/>
                  </a:lnTo>
                  <a:cubicBezTo>
                    <a:pt x="4377" y="5432"/>
                    <a:pt x="4499" y="5492"/>
                    <a:pt x="4620" y="5492"/>
                  </a:cubicBezTo>
                  <a:lnTo>
                    <a:pt x="4681" y="5462"/>
                  </a:lnTo>
                  <a:cubicBezTo>
                    <a:pt x="4833" y="5462"/>
                    <a:pt x="4955" y="5401"/>
                    <a:pt x="5046" y="5280"/>
                  </a:cubicBezTo>
                  <a:lnTo>
                    <a:pt x="5897" y="4276"/>
                  </a:lnTo>
                  <a:cubicBezTo>
                    <a:pt x="6079" y="4033"/>
                    <a:pt x="6049" y="3669"/>
                    <a:pt x="5806" y="3486"/>
                  </a:cubicBezTo>
                  <a:lnTo>
                    <a:pt x="1763" y="143"/>
                  </a:lnTo>
                  <a:cubicBezTo>
                    <a:pt x="1654" y="47"/>
                    <a:pt x="1520" y="0"/>
                    <a:pt x="13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2">
              <a:extLst>
                <a:ext uri="{FF2B5EF4-FFF2-40B4-BE49-F238E27FC236}">
                  <a16:creationId xmlns:a16="http://schemas.microsoft.com/office/drawing/2014/main" id="{43AF6C5E-01B0-5BA0-3C9F-72D574F40F09}"/>
                </a:ext>
              </a:extLst>
            </p:cNvPr>
            <p:cNvSpPr/>
            <p:nvPr/>
          </p:nvSpPr>
          <p:spPr>
            <a:xfrm>
              <a:off x="1407279" y="1492601"/>
              <a:ext cx="149533" cy="134612"/>
            </a:xfrm>
            <a:custGeom>
              <a:avLst/>
              <a:gdLst/>
              <a:ahLst/>
              <a:cxnLst/>
              <a:rect l="l" t="t" r="r" b="b"/>
              <a:pathLst>
                <a:path w="5442" h="4899" extrusionOk="0">
                  <a:moveTo>
                    <a:pt x="1321" y="0"/>
                  </a:moveTo>
                  <a:cubicBezTo>
                    <a:pt x="1190" y="0"/>
                    <a:pt x="1058" y="62"/>
                    <a:pt x="973" y="181"/>
                  </a:cubicBezTo>
                  <a:lnTo>
                    <a:pt x="152" y="1184"/>
                  </a:lnTo>
                  <a:cubicBezTo>
                    <a:pt x="0" y="1366"/>
                    <a:pt x="31" y="1640"/>
                    <a:pt x="213" y="1792"/>
                  </a:cubicBezTo>
                  <a:lnTo>
                    <a:pt x="3860" y="4801"/>
                  </a:lnTo>
                  <a:cubicBezTo>
                    <a:pt x="3939" y="4867"/>
                    <a:pt x="4035" y="4898"/>
                    <a:pt x="4131" y="4898"/>
                  </a:cubicBezTo>
                  <a:cubicBezTo>
                    <a:pt x="4257" y="4898"/>
                    <a:pt x="4382" y="4844"/>
                    <a:pt x="4468" y="4740"/>
                  </a:cubicBezTo>
                  <a:lnTo>
                    <a:pt x="5289" y="3737"/>
                  </a:lnTo>
                  <a:cubicBezTo>
                    <a:pt x="5441" y="3555"/>
                    <a:pt x="5441" y="3251"/>
                    <a:pt x="5259" y="3099"/>
                  </a:cubicBezTo>
                  <a:lnTo>
                    <a:pt x="1611" y="120"/>
                  </a:lnTo>
                  <a:cubicBezTo>
                    <a:pt x="1530" y="39"/>
                    <a:pt x="1426" y="0"/>
                    <a:pt x="1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2">
              <a:extLst>
                <a:ext uri="{FF2B5EF4-FFF2-40B4-BE49-F238E27FC236}">
                  <a16:creationId xmlns:a16="http://schemas.microsoft.com/office/drawing/2014/main" id="{97F3C341-03B5-6679-5F15-26D11CC5377F}"/>
                </a:ext>
              </a:extLst>
            </p:cNvPr>
            <p:cNvSpPr/>
            <p:nvPr/>
          </p:nvSpPr>
          <p:spPr>
            <a:xfrm>
              <a:off x="1403927" y="1489194"/>
              <a:ext cx="157034" cy="141179"/>
            </a:xfrm>
            <a:custGeom>
              <a:avLst/>
              <a:gdLst/>
              <a:ahLst/>
              <a:cxnLst/>
              <a:rect l="l" t="t" r="r" b="b"/>
              <a:pathLst>
                <a:path w="5715" h="5138" extrusionOk="0">
                  <a:moveTo>
                    <a:pt x="1460" y="244"/>
                  </a:moveTo>
                  <a:cubicBezTo>
                    <a:pt x="1520" y="244"/>
                    <a:pt x="1612" y="274"/>
                    <a:pt x="1642" y="335"/>
                  </a:cubicBezTo>
                  <a:lnTo>
                    <a:pt x="5289" y="3314"/>
                  </a:lnTo>
                  <a:cubicBezTo>
                    <a:pt x="5441" y="3436"/>
                    <a:pt x="5441" y="3648"/>
                    <a:pt x="5320" y="3770"/>
                  </a:cubicBezTo>
                  <a:lnTo>
                    <a:pt x="4499" y="4773"/>
                  </a:lnTo>
                  <a:cubicBezTo>
                    <a:pt x="4469" y="4834"/>
                    <a:pt x="4378" y="4864"/>
                    <a:pt x="4286" y="4895"/>
                  </a:cubicBezTo>
                  <a:cubicBezTo>
                    <a:pt x="4195" y="4895"/>
                    <a:pt x="4134" y="4864"/>
                    <a:pt x="4074" y="4803"/>
                  </a:cubicBezTo>
                  <a:lnTo>
                    <a:pt x="426" y="1825"/>
                  </a:lnTo>
                  <a:cubicBezTo>
                    <a:pt x="305" y="1703"/>
                    <a:pt x="274" y="1490"/>
                    <a:pt x="396" y="1369"/>
                  </a:cubicBezTo>
                  <a:lnTo>
                    <a:pt x="1216" y="366"/>
                  </a:lnTo>
                  <a:cubicBezTo>
                    <a:pt x="1277" y="305"/>
                    <a:pt x="1338" y="274"/>
                    <a:pt x="1429" y="244"/>
                  </a:cubicBezTo>
                  <a:close/>
                  <a:moveTo>
                    <a:pt x="1399" y="1"/>
                  </a:moveTo>
                  <a:cubicBezTo>
                    <a:pt x="1247" y="31"/>
                    <a:pt x="1095" y="92"/>
                    <a:pt x="1004" y="214"/>
                  </a:cubicBezTo>
                  <a:lnTo>
                    <a:pt x="183" y="1217"/>
                  </a:lnTo>
                  <a:cubicBezTo>
                    <a:pt x="1" y="1460"/>
                    <a:pt x="31" y="1794"/>
                    <a:pt x="274" y="2007"/>
                  </a:cubicBezTo>
                  <a:lnTo>
                    <a:pt x="3891" y="5016"/>
                  </a:lnTo>
                  <a:cubicBezTo>
                    <a:pt x="4013" y="5077"/>
                    <a:pt x="4134" y="5138"/>
                    <a:pt x="4256" y="5138"/>
                  </a:cubicBezTo>
                  <a:lnTo>
                    <a:pt x="4317" y="5138"/>
                  </a:lnTo>
                  <a:cubicBezTo>
                    <a:pt x="4469" y="5107"/>
                    <a:pt x="4590" y="5047"/>
                    <a:pt x="4682" y="4925"/>
                  </a:cubicBezTo>
                  <a:lnTo>
                    <a:pt x="5502" y="3922"/>
                  </a:lnTo>
                  <a:cubicBezTo>
                    <a:pt x="5715" y="3679"/>
                    <a:pt x="5685" y="3344"/>
                    <a:pt x="5441" y="3132"/>
                  </a:cubicBezTo>
                  <a:lnTo>
                    <a:pt x="1794" y="122"/>
                  </a:lnTo>
                  <a:cubicBezTo>
                    <a:pt x="1703" y="31"/>
                    <a:pt x="1551" y="1"/>
                    <a:pt x="13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2">
              <a:extLst>
                <a:ext uri="{FF2B5EF4-FFF2-40B4-BE49-F238E27FC236}">
                  <a16:creationId xmlns:a16="http://schemas.microsoft.com/office/drawing/2014/main" id="{A69A40B0-3D38-65F5-9FF1-38785602BDE2}"/>
                </a:ext>
              </a:extLst>
            </p:cNvPr>
            <p:cNvSpPr/>
            <p:nvPr/>
          </p:nvSpPr>
          <p:spPr>
            <a:xfrm>
              <a:off x="1415632" y="1470674"/>
              <a:ext cx="161210" cy="144010"/>
            </a:xfrm>
            <a:custGeom>
              <a:avLst/>
              <a:gdLst/>
              <a:ahLst/>
              <a:cxnLst/>
              <a:rect l="l" t="t" r="r" b="b"/>
              <a:pathLst>
                <a:path w="5867" h="5241" extrusionOk="0">
                  <a:moveTo>
                    <a:pt x="1341" y="0"/>
                  </a:moveTo>
                  <a:cubicBezTo>
                    <a:pt x="1215" y="0"/>
                    <a:pt x="1089" y="55"/>
                    <a:pt x="1003" y="158"/>
                  </a:cubicBezTo>
                  <a:lnTo>
                    <a:pt x="183" y="1161"/>
                  </a:lnTo>
                  <a:cubicBezTo>
                    <a:pt x="0" y="1344"/>
                    <a:pt x="31" y="1617"/>
                    <a:pt x="213" y="1769"/>
                  </a:cubicBezTo>
                  <a:lnTo>
                    <a:pt x="4286" y="5143"/>
                  </a:lnTo>
                  <a:cubicBezTo>
                    <a:pt x="4365" y="5209"/>
                    <a:pt x="4461" y="5240"/>
                    <a:pt x="4556" y="5240"/>
                  </a:cubicBezTo>
                  <a:cubicBezTo>
                    <a:pt x="4682" y="5240"/>
                    <a:pt x="4808" y="5186"/>
                    <a:pt x="4894" y="5082"/>
                  </a:cubicBezTo>
                  <a:lnTo>
                    <a:pt x="5715" y="4079"/>
                  </a:lnTo>
                  <a:cubicBezTo>
                    <a:pt x="5867" y="3897"/>
                    <a:pt x="5867" y="3593"/>
                    <a:pt x="5654" y="3441"/>
                  </a:cubicBezTo>
                  <a:lnTo>
                    <a:pt x="1611" y="97"/>
                  </a:lnTo>
                  <a:cubicBezTo>
                    <a:pt x="1532" y="32"/>
                    <a:pt x="1436" y="0"/>
                    <a:pt x="13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2">
              <a:extLst>
                <a:ext uri="{FF2B5EF4-FFF2-40B4-BE49-F238E27FC236}">
                  <a16:creationId xmlns:a16="http://schemas.microsoft.com/office/drawing/2014/main" id="{30936F97-CFDE-3F75-5426-A08695DCF265}"/>
                </a:ext>
              </a:extLst>
            </p:cNvPr>
            <p:cNvSpPr/>
            <p:nvPr/>
          </p:nvSpPr>
          <p:spPr>
            <a:xfrm>
              <a:off x="1412280" y="1466662"/>
              <a:ext cx="168739" cy="151181"/>
            </a:xfrm>
            <a:custGeom>
              <a:avLst/>
              <a:gdLst/>
              <a:ahLst/>
              <a:cxnLst/>
              <a:rect l="l" t="t" r="r" b="b"/>
              <a:pathLst>
                <a:path w="6141" h="5502" extrusionOk="0">
                  <a:moveTo>
                    <a:pt x="1473" y="259"/>
                  </a:moveTo>
                  <a:cubicBezTo>
                    <a:pt x="1540" y="259"/>
                    <a:pt x="1609" y="284"/>
                    <a:pt x="1672" y="335"/>
                  </a:cubicBezTo>
                  <a:lnTo>
                    <a:pt x="5715" y="3678"/>
                  </a:lnTo>
                  <a:cubicBezTo>
                    <a:pt x="5867" y="3800"/>
                    <a:pt x="5867" y="4012"/>
                    <a:pt x="5776" y="4134"/>
                  </a:cubicBezTo>
                  <a:lnTo>
                    <a:pt x="4925" y="5137"/>
                  </a:lnTo>
                  <a:cubicBezTo>
                    <a:pt x="4894" y="5198"/>
                    <a:pt x="4803" y="5259"/>
                    <a:pt x="4712" y="5259"/>
                  </a:cubicBezTo>
                  <a:cubicBezTo>
                    <a:pt x="4651" y="5259"/>
                    <a:pt x="4560" y="5228"/>
                    <a:pt x="4499" y="5198"/>
                  </a:cubicBezTo>
                  <a:lnTo>
                    <a:pt x="426" y="1824"/>
                  </a:lnTo>
                  <a:cubicBezTo>
                    <a:pt x="305" y="1733"/>
                    <a:pt x="274" y="1520"/>
                    <a:pt x="396" y="1398"/>
                  </a:cubicBezTo>
                  <a:lnTo>
                    <a:pt x="1216" y="395"/>
                  </a:lnTo>
                  <a:cubicBezTo>
                    <a:pt x="1287" y="307"/>
                    <a:pt x="1379" y="259"/>
                    <a:pt x="1473" y="259"/>
                  </a:cubicBezTo>
                  <a:close/>
                  <a:moveTo>
                    <a:pt x="1399" y="0"/>
                  </a:moveTo>
                  <a:cubicBezTo>
                    <a:pt x="1247" y="31"/>
                    <a:pt x="1125" y="91"/>
                    <a:pt x="1004" y="213"/>
                  </a:cubicBezTo>
                  <a:lnTo>
                    <a:pt x="183" y="1216"/>
                  </a:lnTo>
                  <a:cubicBezTo>
                    <a:pt x="1" y="1459"/>
                    <a:pt x="31" y="1793"/>
                    <a:pt x="274" y="2006"/>
                  </a:cubicBezTo>
                  <a:lnTo>
                    <a:pt x="4317" y="5380"/>
                  </a:lnTo>
                  <a:cubicBezTo>
                    <a:pt x="4438" y="5441"/>
                    <a:pt x="4560" y="5502"/>
                    <a:pt x="4681" y="5502"/>
                  </a:cubicBezTo>
                  <a:lnTo>
                    <a:pt x="4742" y="5502"/>
                  </a:lnTo>
                  <a:cubicBezTo>
                    <a:pt x="4894" y="5471"/>
                    <a:pt x="5016" y="5411"/>
                    <a:pt x="5107" y="5289"/>
                  </a:cubicBezTo>
                  <a:lnTo>
                    <a:pt x="5958" y="4286"/>
                  </a:lnTo>
                  <a:cubicBezTo>
                    <a:pt x="6140" y="4043"/>
                    <a:pt x="6110" y="3678"/>
                    <a:pt x="5867" y="3496"/>
                  </a:cubicBezTo>
                  <a:lnTo>
                    <a:pt x="1824" y="152"/>
                  </a:lnTo>
                  <a:cubicBezTo>
                    <a:pt x="1703" y="31"/>
                    <a:pt x="1551" y="0"/>
                    <a:pt x="13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2">
              <a:extLst>
                <a:ext uri="{FF2B5EF4-FFF2-40B4-BE49-F238E27FC236}">
                  <a16:creationId xmlns:a16="http://schemas.microsoft.com/office/drawing/2014/main" id="{9ED60A57-F9E6-D093-E3DA-D9A4731BAF6D}"/>
                </a:ext>
              </a:extLst>
            </p:cNvPr>
            <p:cNvSpPr/>
            <p:nvPr/>
          </p:nvSpPr>
          <p:spPr>
            <a:xfrm>
              <a:off x="1350483" y="1561707"/>
              <a:ext cx="149533" cy="133980"/>
            </a:xfrm>
            <a:custGeom>
              <a:avLst/>
              <a:gdLst/>
              <a:ahLst/>
              <a:cxnLst/>
              <a:rect l="l" t="t" r="r" b="b"/>
              <a:pathLst>
                <a:path w="5442" h="4876" extrusionOk="0">
                  <a:moveTo>
                    <a:pt x="1341" y="0"/>
                  </a:moveTo>
                  <a:cubicBezTo>
                    <a:pt x="1215" y="0"/>
                    <a:pt x="1090" y="55"/>
                    <a:pt x="1003" y="158"/>
                  </a:cubicBezTo>
                  <a:lnTo>
                    <a:pt x="152" y="1161"/>
                  </a:lnTo>
                  <a:cubicBezTo>
                    <a:pt x="0" y="1344"/>
                    <a:pt x="31" y="1648"/>
                    <a:pt x="213" y="1800"/>
                  </a:cubicBezTo>
                  <a:lnTo>
                    <a:pt x="3861" y="4778"/>
                  </a:lnTo>
                  <a:cubicBezTo>
                    <a:pt x="3939" y="4844"/>
                    <a:pt x="4035" y="4876"/>
                    <a:pt x="4131" y="4876"/>
                  </a:cubicBezTo>
                  <a:cubicBezTo>
                    <a:pt x="4257" y="4876"/>
                    <a:pt x="4382" y="4821"/>
                    <a:pt x="4468" y="4718"/>
                  </a:cubicBezTo>
                  <a:lnTo>
                    <a:pt x="5289" y="3745"/>
                  </a:lnTo>
                  <a:cubicBezTo>
                    <a:pt x="5441" y="3532"/>
                    <a:pt x="5441" y="3259"/>
                    <a:pt x="5259" y="3107"/>
                  </a:cubicBezTo>
                  <a:lnTo>
                    <a:pt x="1611" y="97"/>
                  </a:lnTo>
                  <a:cubicBezTo>
                    <a:pt x="1532" y="32"/>
                    <a:pt x="1437" y="0"/>
                    <a:pt x="13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2">
              <a:extLst>
                <a:ext uri="{FF2B5EF4-FFF2-40B4-BE49-F238E27FC236}">
                  <a16:creationId xmlns:a16="http://schemas.microsoft.com/office/drawing/2014/main" id="{CC9BDC0E-12B2-6501-9E5B-4285DEADF0E3}"/>
                </a:ext>
              </a:extLst>
            </p:cNvPr>
            <p:cNvSpPr/>
            <p:nvPr/>
          </p:nvSpPr>
          <p:spPr>
            <a:xfrm>
              <a:off x="1347131" y="1557695"/>
              <a:ext cx="155385" cy="142004"/>
            </a:xfrm>
            <a:custGeom>
              <a:avLst/>
              <a:gdLst/>
              <a:ahLst/>
              <a:cxnLst/>
              <a:rect l="l" t="t" r="r" b="b"/>
              <a:pathLst>
                <a:path w="5655" h="5168" extrusionOk="0">
                  <a:moveTo>
                    <a:pt x="1448" y="272"/>
                  </a:moveTo>
                  <a:cubicBezTo>
                    <a:pt x="1519" y="272"/>
                    <a:pt x="1589" y="295"/>
                    <a:pt x="1642" y="335"/>
                  </a:cubicBezTo>
                  <a:lnTo>
                    <a:pt x="5290" y="3344"/>
                  </a:lnTo>
                  <a:cubicBezTo>
                    <a:pt x="5350" y="3405"/>
                    <a:pt x="5381" y="3465"/>
                    <a:pt x="5411" y="3557"/>
                  </a:cubicBezTo>
                  <a:cubicBezTo>
                    <a:pt x="5411" y="3648"/>
                    <a:pt x="5381" y="3739"/>
                    <a:pt x="5320" y="3800"/>
                  </a:cubicBezTo>
                  <a:lnTo>
                    <a:pt x="4499" y="4803"/>
                  </a:lnTo>
                  <a:cubicBezTo>
                    <a:pt x="4431" y="4871"/>
                    <a:pt x="4344" y="4911"/>
                    <a:pt x="4253" y="4911"/>
                  </a:cubicBezTo>
                  <a:cubicBezTo>
                    <a:pt x="4182" y="4911"/>
                    <a:pt x="4110" y="4886"/>
                    <a:pt x="4043" y="4833"/>
                  </a:cubicBezTo>
                  <a:lnTo>
                    <a:pt x="426" y="1824"/>
                  </a:lnTo>
                  <a:cubicBezTo>
                    <a:pt x="274" y="1733"/>
                    <a:pt x="274" y="1520"/>
                    <a:pt x="396" y="1398"/>
                  </a:cubicBezTo>
                  <a:lnTo>
                    <a:pt x="1217" y="395"/>
                  </a:lnTo>
                  <a:cubicBezTo>
                    <a:pt x="1268" y="310"/>
                    <a:pt x="1358" y="272"/>
                    <a:pt x="1448" y="272"/>
                  </a:cubicBezTo>
                  <a:close/>
                  <a:moveTo>
                    <a:pt x="1399" y="0"/>
                  </a:moveTo>
                  <a:cubicBezTo>
                    <a:pt x="1247" y="31"/>
                    <a:pt x="1095" y="91"/>
                    <a:pt x="1004" y="213"/>
                  </a:cubicBezTo>
                  <a:lnTo>
                    <a:pt x="183" y="1216"/>
                  </a:lnTo>
                  <a:cubicBezTo>
                    <a:pt x="1" y="1459"/>
                    <a:pt x="31" y="1824"/>
                    <a:pt x="274" y="2037"/>
                  </a:cubicBezTo>
                  <a:lnTo>
                    <a:pt x="3891" y="5016"/>
                  </a:lnTo>
                  <a:cubicBezTo>
                    <a:pt x="4013" y="5107"/>
                    <a:pt x="4135" y="5168"/>
                    <a:pt x="4256" y="5168"/>
                  </a:cubicBezTo>
                  <a:cubicBezTo>
                    <a:pt x="4408" y="5137"/>
                    <a:pt x="4560" y="5076"/>
                    <a:pt x="4682" y="4955"/>
                  </a:cubicBezTo>
                  <a:lnTo>
                    <a:pt x="5502" y="3952"/>
                  </a:lnTo>
                  <a:cubicBezTo>
                    <a:pt x="5594" y="3830"/>
                    <a:pt x="5654" y="3678"/>
                    <a:pt x="5624" y="3526"/>
                  </a:cubicBezTo>
                  <a:cubicBezTo>
                    <a:pt x="5624" y="3374"/>
                    <a:pt x="5533" y="3253"/>
                    <a:pt x="5442" y="3161"/>
                  </a:cubicBezTo>
                  <a:lnTo>
                    <a:pt x="1794" y="152"/>
                  </a:lnTo>
                  <a:cubicBezTo>
                    <a:pt x="1703" y="31"/>
                    <a:pt x="1551" y="0"/>
                    <a:pt x="13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2">
              <a:extLst>
                <a:ext uri="{FF2B5EF4-FFF2-40B4-BE49-F238E27FC236}">
                  <a16:creationId xmlns:a16="http://schemas.microsoft.com/office/drawing/2014/main" id="{25BB8873-6502-5BB9-0E17-8C8AE2AFE750}"/>
                </a:ext>
              </a:extLst>
            </p:cNvPr>
            <p:cNvSpPr/>
            <p:nvPr/>
          </p:nvSpPr>
          <p:spPr>
            <a:xfrm>
              <a:off x="1359661" y="1539368"/>
              <a:ext cx="160386" cy="143790"/>
            </a:xfrm>
            <a:custGeom>
              <a:avLst/>
              <a:gdLst/>
              <a:ahLst/>
              <a:cxnLst/>
              <a:rect l="l" t="t" r="r" b="b"/>
              <a:pathLst>
                <a:path w="5837" h="5233" extrusionOk="0">
                  <a:moveTo>
                    <a:pt x="1304" y="0"/>
                  </a:moveTo>
                  <a:cubicBezTo>
                    <a:pt x="1181" y="0"/>
                    <a:pt x="1058" y="62"/>
                    <a:pt x="973" y="181"/>
                  </a:cubicBezTo>
                  <a:lnTo>
                    <a:pt x="153" y="1154"/>
                  </a:lnTo>
                  <a:cubicBezTo>
                    <a:pt x="1" y="1336"/>
                    <a:pt x="1" y="1610"/>
                    <a:pt x="183" y="1762"/>
                  </a:cubicBezTo>
                  <a:lnTo>
                    <a:pt x="4256" y="5135"/>
                  </a:lnTo>
                  <a:cubicBezTo>
                    <a:pt x="4335" y="5201"/>
                    <a:pt x="4431" y="5233"/>
                    <a:pt x="4526" y="5233"/>
                  </a:cubicBezTo>
                  <a:cubicBezTo>
                    <a:pt x="4652" y="5233"/>
                    <a:pt x="4778" y="5178"/>
                    <a:pt x="4864" y="5075"/>
                  </a:cubicBezTo>
                  <a:lnTo>
                    <a:pt x="5685" y="4072"/>
                  </a:lnTo>
                  <a:cubicBezTo>
                    <a:pt x="5837" y="3889"/>
                    <a:pt x="5837" y="3616"/>
                    <a:pt x="5654" y="3464"/>
                  </a:cubicBezTo>
                  <a:lnTo>
                    <a:pt x="1581" y="120"/>
                  </a:lnTo>
                  <a:cubicBezTo>
                    <a:pt x="1500" y="39"/>
                    <a:pt x="1402" y="0"/>
                    <a:pt x="1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2">
              <a:extLst>
                <a:ext uri="{FF2B5EF4-FFF2-40B4-BE49-F238E27FC236}">
                  <a16:creationId xmlns:a16="http://schemas.microsoft.com/office/drawing/2014/main" id="{709A7BC7-27B3-7839-0601-4A55E59E88E2}"/>
                </a:ext>
              </a:extLst>
            </p:cNvPr>
            <p:cNvSpPr/>
            <p:nvPr/>
          </p:nvSpPr>
          <p:spPr>
            <a:xfrm>
              <a:off x="1355484" y="1536098"/>
              <a:ext cx="168739" cy="150247"/>
            </a:xfrm>
            <a:custGeom>
              <a:avLst/>
              <a:gdLst/>
              <a:ahLst/>
              <a:cxnLst/>
              <a:rect l="l" t="t" r="r" b="b"/>
              <a:pathLst>
                <a:path w="6141" h="5468" extrusionOk="0">
                  <a:moveTo>
                    <a:pt x="1448" y="268"/>
                  </a:moveTo>
                  <a:cubicBezTo>
                    <a:pt x="1519" y="268"/>
                    <a:pt x="1589" y="291"/>
                    <a:pt x="1642" y="330"/>
                  </a:cubicBezTo>
                  <a:lnTo>
                    <a:pt x="5715" y="3674"/>
                  </a:lnTo>
                  <a:cubicBezTo>
                    <a:pt x="5776" y="3735"/>
                    <a:pt x="5806" y="3826"/>
                    <a:pt x="5837" y="3887"/>
                  </a:cubicBezTo>
                  <a:cubicBezTo>
                    <a:pt x="5837" y="3978"/>
                    <a:pt x="5806" y="4069"/>
                    <a:pt x="5745" y="4130"/>
                  </a:cubicBezTo>
                  <a:lnTo>
                    <a:pt x="4925" y="5133"/>
                  </a:lnTo>
                  <a:cubicBezTo>
                    <a:pt x="4870" y="5206"/>
                    <a:pt x="4770" y="5247"/>
                    <a:pt x="4673" y="5247"/>
                  </a:cubicBezTo>
                  <a:cubicBezTo>
                    <a:pt x="4609" y="5247"/>
                    <a:pt x="4547" y="5230"/>
                    <a:pt x="4499" y="5194"/>
                  </a:cubicBezTo>
                  <a:lnTo>
                    <a:pt x="426" y="1820"/>
                  </a:lnTo>
                  <a:cubicBezTo>
                    <a:pt x="274" y="1698"/>
                    <a:pt x="274" y="1516"/>
                    <a:pt x="396" y="1394"/>
                  </a:cubicBezTo>
                  <a:lnTo>
                    <a:pt x="1216" y="391"/>
                  </a:lnTo>
                  <a:cubicBezTo>
                    <a:pt x="1268" y="305"/>
                    <a:pt x="1358" y="268"/>
                    <a:pt x="1448" y="268"/>
                  </a:cubicBezTo>
                  <a:close/>
                  <a:moveTo>
                    <a:pt x="1469" y="0"/>
                  </a:moveTo>
                  <a:cubicBezTo>
                    <a:pt x="1302" y="0"/>
                    <a:pt x="1138" y="70"/>
                    <a:pt x="1034" y="209"/>
                  </a:cubicBezTo>
                  <a:lnTo>
                    <a:pt x="183" y="1212"/>
                  </a:lnTo>
                  <a:cubicBezTo>
                    <a:pt x="1" y="1455"/>
                    <a:pt x="31" y="1789"/>
                    <a:pt x="274" y="2002"/>
                  </a:cubicBezTo>
                  <a:lnTo>
                    <a:pt x="4317" y="5346"/>
                  </a:lnTo>
                  <a:cubicBezTo>
                    <a:pt x="4438" y="5437"/>
                    <a:pt x="4560" y="5467"/>
                    <a:pt x="4682" y="5467"/>
                  </a:cubicBezTo>
                  <a:cubicBezTo>
                    <a:pt x="4864" y="5467"/>
                    <a:pt x="5016" y="5406"/>
                    <a:pt x="5138" y="5285"/>
                  </a:cubicBezTo>
                  <a:lnTo>
                    <a:pt x="5958" y="4282"/>
                  </a:lnTo>
                  <a:cubicBezTo>
                    <a:pt x="6141" y="4039"/>
                    <a:pt x="6110" y="3674"/>
                    <a:pt x="5897" y="3491"/>
                  </a:cubicBezTo>
                  <a:lnTo>
                    <a:pt x="1824" y="118"/>
                  </a:lnTo>
                  <a:cubicBezTo>
                    <a:pt x="1720" y="39"/>
                    <a:pt x="1594" y="0"/>
                    <a:pt x="14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2">
              <a:extLst>
                <a:ext uri="{FF2B5EF4-FFF2-40B4-BE49-F238E27FC236}">
                  <a16:creationId xmlns:a16="http://schemas.microsoft.com/office/drawing/2014/main" id="{B83CF689-8213-E68B-EB28-9C2323952C54}"/>
                </a:ext>
              </a:extLst>
            </p:cNvPr>
            <p:cNvSpPr/>
            <p:nvPr/>
          </p:nvSpPr>
          <p:spPr>
            <a:xfrm>
              <a:off x="1293687" y="1630181"/>
              <a:ext cx="149533" cy="134008"/>
            </a:xfrm>
            <a:custGeom>
              <a:avLst/>
              <a:gdLst/>
              <a:ahLst/>
              <a:cxnLst/>
              <a:rect l="l" t="t" r="r" b="b"/>
              <a:pathLst>
                <a:path w="5442" h="4877" extrusionOk="0">
                  <a:moveTo>
                    <a:pt x="1316" y="1"/>
                  </a:moveTo>
                  <a:cubicBezTo>
                    <a:pt x="1185" y="1"/>
                    <a:pt x="1059" y="55"/>
                    <a:pt x="973" y="159"/>
                  </a:cubicBezTo>
                  <a:lnTo>
                    <a:pt x="152" y="1162"/>
                  </a:lnTo>
                  <a:cubicBezTo>
                    <a:pt x="0" y="1344"/>
                    <a:pt x="31" y="1648"/>
                    <a:pt x="213" y="1800"/>
                  </a:cubicBezTo>
                  <a:lnTo>
                    <a:pt x="3830" y="4779"/>
                  </a:lnTo>
                  <a:cubicBezTo>
                    <a:pt x="3922" y="4844"/>
                    <a:pt x="4026" y="4876"/>
                    <a:pt x="4125" y="4876"/>
                  </a:cubicBezTo>
                  <a:cubicBezTo>
                    <a:pt x="4257" y="4876"/>
                    <a:pt x="4382" y="4822"/>
                    <a:pt x="4469" y="4718"/>
                  </a:cubicBezTo>
                  <a:lnTo>
                    <a:pt x="5289" y="3745"/>
                  </a:lnTo>
                  <a:cubicBezTo>
                    <a:pt x="5441" y="3533"/>
                    <a:pt x="5411" y="3259"/>
                    <a:pt x="5228" y="3107"/>
                  </a:cubicBezTo>
                  <a:lnTo>
                    <a:pt x="1611" y="98"/>
                  </a:lnTo>
                  <a:cubicBezTo>
                    <a:pt x="1519" y="32"/>
                    <a:pt x="1416" y="1"/>
                    <a:pt x="1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2">
              <a:extLst>
                <a:ext uri="{FF2B5EF4-FFF2-40B4-BE49-F238E27FC236}">
                  <a16:creationId xmlns:a16="http://schemas.microsoft.com/office/drawing/2014/main" id="{746233B6-3E0C-0CA1-5FCB-5A58E23D48A9}"/>
                </a:ext>
              </a:extLst>
            </p:cNvPr>
            <p:cNvSpPr/>
            <p:nvPr/>
          </p:nvSpPr>
          <p:spPr>
            <a:xfrm>
              <a:off x="1290335" y="1627131"/>
              <a:ext cx="157886" cy="141042"/>
            </a:xfrm>
            <a:custGeom>
              <a:avLst/>
              <a:gdLst/>
              <a:ahLst/>
              <a:cxnLst/>
              <a:rect l="l" t="t" r="r" b="b"/>
              <a:pathLst>
                <a:path w="5746" h="5133" extrusionOk="0">
                  <a:moveTo>
                    <a:pt x="1460" y="239"/>
                  </a:moveTo>
                  <a:cubicBezTo>
                    <a:pt x="1521" y="239"/>
                    <a:pt x="1581" y="270"/>
                    <a:pt x="1642" y="330"/>
                  </a:cubicBezTo>
                  <a:lnTo>
                    <a:pt x="5290" y="3309"/>
                  </a:lnTo>
                  <a:cubicBezTo>
                    <a:pt x="5411" y="3431"/>
                    <a:pt x="5442" y="3644"/>
                    <a:pt x="5320" y="3765"/>
                  </a:cubicBezTo>
                  <a:lnTo>
                    <a:pt x="4499" y="4768"/>
                  </a:lnTo>
                  <a:cubicBezTo>
                    <a:pt x="4431" y="4836"/>
                    <a:pt x="4344" y="4876"/>
                    <a:pt x="4253" y="4876"/>
                  </a:cubicBezTo>
                  <a:cubicBezTo>
                    <a:pt x="4183" y="4876"/>
                    <a:pt x="4110" y="4852"/>
                    <a:pt x="4043" y="4799"/>
                  </a:cubicBezTo>
                  <a:lnTo>
                    <a:pt x="426" y="1820"/>
                  </a:lnTo>
                  <a:cubicBezTo>
                    <a:pt x="366" y="1759"/>
                    <a:pt x="305" y="1668"/>
                    <a:pt x="305" y="1607"/>
                  </a:cubicBezTo>
                  <a:cubicBezTo>
                    <a:pt x="305" y="1516"/>
                    <a:pt x="335" y="1425"/>
                    <a:pt x="366" y="1364"/>
                  </a:cubicBezTo>
                  <a:lnTo>
                    <a:pt x="1217" y="361"/>
                  </a:lnTo>
                  <a:cubicBezTo>
                    <a:pt x="1277" y="300"/>
                    <a:pt x="1369" y="239"/>
                    <a:pt x="1460" y="239"/>
                  </a:cubicBezTo>
                  <a:close/>
                  <a:moveTo>
                    <a:pt x="1478" y="0"/>
                  </a:moveTo>
                  <a:cubicBezTo>
                    <a:pt x="1317" y="0"/>
                    <a:pt x="1156" y="70"/>
                    <a:pt x="1034" y="209"/>
                  </a:cubicBezTo>
                  <a:lnTo>
                    <a:pt x="214" y="1212"/>
                  </a:lnTo>
                  <a:cubicBezTo>
                    <a:pt x="1" y="1425"/>
                    <a:pt x="31" y="1789"/>
                    <a:pt x="274" y="2002"/>
                  </a:cubicBezTo>
                  <a:lnTo>
                    <a:pt x="3891" y="5011"/>
                  </a:lnTo>
                  <a:cubicBezTo>
                    <a:pt x="4013" y="5072"/>
                    <a:pt x="4135" y="5133"/>
                    <a:pt x="4256" y="5133"/>
                  </a:cubicBezTo>
                  <a:cubicBezTo>
                    <a:pt x="4439" y="5133"/>
                    <a:pt x="4591" y="5042"/>
                    <a:pt x="4682" y="4920"/>
                  </a:cubicBezTo>
                  <a:lnTo>
                    <a:pt x="5533" y="3917"/>
                  </a:lnTo>
                  <a:cubicBezTo>
                    <a:pt x="5746" y="3674"/>
                    <a:pt x="5685" y="3309"/>
                    <a:pt x="5472" y="3127"/>
                  </a:cubicBezTo>
                  <a:lnTo>
                    <a:pt x="1825" y="118"/>
                  </a:lnTo>
                  <a:cubicBezTo>
                    <a:pt x="1720" y="40"/>
                    <a:pt x="1599" y="0"/>
                    <a:pt x="14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2">
              <a:extLst>
                <a:ext uri="{FF2B5EF4-FFF2-40B4-BE49-F238E27FC236}">
                  <a16:creationId xmlns:a16="http://schemas.microsoft.com/office/drawing/2014/main" id="{B75B2027-AC35-8A0B-373E-1BB206D3D0DA}"/>
                </a:ext>
              </a:extLst>
            </p:cNvPr>
            <p:cNvSpPr/>
            <p:nvPr/>
          </p:nvSpPr>
          <p:spPr>
            <a:xfrm>
              <a:off x="1302040" y="1608474"/>
              <a:ext cx="161210" cy="143460"/>
            </a:xfrm>
            <a:custGeom>
              <a:avLst/>
              <a:gdLst/>
              <a:ahLst/>
              <a:cxnLst/>
              <a:rect l="l" t="t" r="r" b="b"/>
              <a:pathLst>
                <a:path w="5867" h="5221" extrusionOk="0">
                  <a:moveTo>
                    <a:pt x="1341" y="0"/>
                  </a:moveTo>
                  <a:cubicBezTo>
                    <a:pt x="1215" y="0"/>
                    <a:pt x="1090" y="55"/>
                    <a:pt x="1003" y="158"/>
                  </a:cubicBezTo>
                  <a:lnTo>
                    <a:pt x="183" y="1161"/>
                  </a:lnTo>
                  <a:cubicBezTo>
                    <a:pt x="0" y="1344"/>
                    <a:pt x="31" y="1617"/>
                    <a:pt x="243" y="1800"/>
                  </a:cubicBezTo>
                  <a:lnTo>
                    <a:pt x="4286" y="5113"/>
                  </a:lnTo>
                  <a:cubicBezTo>
                    <a:pt x="4370" y="5182"/>
                    <a:pt x="4472" y="5220"/>
                    <a:pt x="4574" y="5220"/>
                  </a:cubicBezTo>
                  <a:cubicBezTo>
                    <a:pt x="4694" y="5220"/>
                    <a:pt x="4812" y="5167"/>
                    <a:pt x="4894" y="5052"/>
                  </a:cubicBezTo>
                  <a:lnTo>
                    <a:pt x="5715" y="4079"/>
                  </a:lnTo>
                  <a:cubicBezTo>
                    <a:pt x="5867" y="3867"/>
                    <a:pt x="5867" y="3593"/>
                    <a:pt x="5654" y="3441"/>
                  </a:cubicBezTo>
                  <a:lnTo>
                    <a:pt x="1611" y="98"/>
                  </a:lnTo>
                  <a:cubicBezTo>
                    <a:pt x="1532" y="32"/>
                    <a:pt x="1437" y="0"/>
                    <a:pt x="13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2">
              <a:extLst>
                <a:ext uri="{FF2B5EF4-FFF2-40B4-BE49-F238E27FC236}">
                  <a16:creationId xmlns:a16="http://schemas.microsoft.com/office/drawing/2014/main" id="{7DA0C649-8599-BEFD-36BA-24021AEF2FFB}"/>
                </a:ext>
              </a:extLst>
            </p:cNvPr>
            <p:cNvSpPr/>
            <p:nvPr/>
          </p:nvSpPr>
          <p:spPr>
            <a:xfrm>
              <a:off x="1300364" y="1605066"/>
              <a:ext cx="167063" cy="150604"/>
            </a:xfrm>
            <a:custGeom>
              <a:avLst/>
              <a:gdLst/>
              <a:ahLst/>
              <a:cxnLst/>
              <a:rect l="l" t="t" r="r" b="b"/>
              <a:pathLst>
                <a:path w="6080" h="5481" extrusionOk="0">
                  <a:moveTo>
                    <a:pt x="1397" y="238"/>
                  </a:moveTo>
                  <a:cubicBezTo>
                    <a:pt x="1464" y="238"/>
                    <a:pt x="1530" y="262"/>
                    <a:pt x="1581" y="313"/>
                  </a:cubicBezTo>
                  <a:lnTo>
                    <a:pt x="5654" y="3656"/>
                  </a:lnTo>
                  <a:cubicBezTo>
                    <a:pt x="5776" y="3778"/>
                    <a:pt x="5806" y="3960"/>
                    <a:pt x="5685" y="4112"/>
                  </a:cubicBezTo>
                  <a:lnTo>
                    <a:pt x="4864" y="5115"/>
                  </a:lnTo>
                  <a:cubicBezTo>
                    <a:pt x="4803" y="5176"/>
                    <a:pt x="4742" y="5206"/>
                    <a:pt x="4651" y="5237"/>
                  </a:cubicBezTo>
                  <a:cubicBezTo>
                    <a:pt x="4560" y="5237"/>
                    <a:pt x="4499" y="5206"/>
                    <a:pt x="4438" y="5146"/>
                  </a:cubicBezTo>
                  <a:lnTo>
                    <a:pt x="365" y="1802"/>
                  </a:lnTo>
                  <a:cubicBezTo>
                    <a:pt x="304" y="1741"/>
                    <a:pt x="244" y="1681"/>
                    <a:pt x="244" y="1589"/>
                  </a:cubicBezTo>
                  <a:cubicBezTo>
                    <a:pt x="244" y="1498"/>
                    <a:pt x="274" y="1437"/>
                    <a:pt x="335" y="1346"/>
                  </a:cubicBezTo>
                  <a:lnTo>
                    <a:pt x="1156" y="374"/>
                  </a:lnTo>
                  <a:cubicBezTo>
                    <a:pt x="1209" y="285"/>
                    <a:pt x="1303" y="238"/>
                    <a:pt x="1397" y="238"/>
                  </a:cubicBezTo>
                  <a:close/>
                  <a:moveTo>
                    <a:pt x="1417" y="0"/>
                  </a:moveTo>
                  <a:cubicBezTo>
                    <a:pt x="1247" y="0"/>
                    <a:pt x="1079" y="80"/>
                    <a:pt x="973" y="222"/>
                  </a:cubicBezTo>
                  <a:lnTo>
                    <a:pt x="122" y="1194"/>
                  </a:lnTo>
                  <a:cubicBezTo>
                    <a:pt x="31" y="1316"/>
                    <a:pt x="1" y="1468"/>
                    <a:pt x="1" y="1620"/>
                  </a:cubicBezTo>
                  <a:cubicBezTo>
                    <a:pt x="31" y="1772"/>
                    <a:pt x="92" y="1893"/>
                    <a:pt x="213" y="1985"/>
                  </a:cubicBezTo>
                  <a:lnTo>
                    <a:pt x="4256" y="5358"/>
                  </a:lnTo>
                  <a:cubicBezTo>
                    <a:pt x="4378" y="5419"/>
                    <a:pt x="4499" y="5480"/>
                    <a:pt x="4621" y="5480"/>
                  </a:cubicBezTo>
                  <a:lnTo>
                    <a:pt x="4681" y="5480"/>
                  </a:lnTo>
                  <a:cubicBezTo>
                    <a:pt x="4833" y="5450"/>
                    <a:pt x="4955" y="5389"/>
                    <a:pt x="5046" y="5267"/>
                  </a:cubicBezTo>
                  <a:lnTo>
                    <a:pt x="5897" y="4264"/>
                  </a:lnTo>
                  <a:cubicBezTo>
                    <a:pt x="6080" y="4021"/>
                    <a:pt x="6049" y="3687"/>
                    <a:pt x="5806" y="3474"/>
                  </a:cubicBezTo>
                  <a:lnTo>
                    <a:pt x="1763" y="130"/>
                  </a:lnTo>
                  <a:cubicBezTo>
                    <a:pt x="1662" y="41"/>
                    <a:pt x="1539" y="0"/>
                    <a:pt x="14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2">
              <a:extLst>
                <a:ext uri="{FF2B5EF4-FFF2-40B4-BE49-F238E27FC236}">
                  <a16:creationId xmlns:a16="http://schemas.microsoft.com/office/drawing/2014/main" id="{5CBC9E50-6A28-D627-3B25-7E32635CF103}"/>
                </a:ext>
              </a:extLst>
            </p:cNvPr>
            <p:cNvSpPr/>
            <p:nvPr/>
          </p:nvSpPr>
          <p:spPr>
            <a:xfrm>
              <a:off x="1251922" y="1717175"/>
              <a:ext cx="153709" cy="85263"/>
            </a:xfrm>
            <a:custGeom>
              <a:avLst/>
              <a:gdLst/>
              <a:ahLst/>
              <a:cxnLst/>
              <a:rect l="l" t="t" r="r" b="b"/>
              <a:pathLst>
                <a:path w="5594" h="3103" extrusionOk="0">
                  <a:moveTo>
                    <a:pt x="417" y="1"/>
                  </a:moveTo>
                  <a:cubicBezTo>
                    <a:pt x="318" y="1"/>
                    <a:pt x="220" y="34"/>
                    <a:pt x="122" y="93"/>
                  </a:cubicBezTo>
                  <a:cubicBezTo>
                    <a:pt x="31" y="245"/>
                    <a:pt x="1" y="427"/>
                    <a:pt x="1" y="640"/>
                  </a:cubicBezTo>
                  <a:lnTo>
                    <a:pt x="1" y="2646"/>
                  </a:lnTo>
                  <a:cubicBezTo>
                    <a:pt x="1" y="2889"/>
                    <a:pt x="183" y="3102"/>
                    <a:pt x="426" y="3102"/>
                  </a:cubicBezTo>
                  <a:lnTo>
                    <a:pt x="5168" y="3102"/>
                  </a:lnTo>
                  <a:cubicBezTo>
                    <a:pt x="5411" y="3102"/>
                    <a:pt x="5593" y="2889"/>
                    <a:pt x="5593" y="2646"/>
                  </a:cubicBezTo>
                  <a:lnTo>
                    <a:pt x="5593" y="2099"/>
                  </a:lnTo>
                  <a:cubicBezTo>
                    <a:pt x="5593" y="2069"/>
                    <a:pt x="5563" y="2038"/>
                    <a:pt x="5472" y="2008"/>
                  </a:cubicBezTo>
                  <a:cubicBezTo>
                    <a:pt x="5381" y="1947"/>
                    <a:pt x="5289" y="1917"/>
                    <a:pt x="5168" y="1886"/>
                  </a:cubicBezTo>
                  <a:lnTo>
                    <a:pt x="578" y="32"/>
                  </a:lnTo>
                  <a:cubicBezTo>
                    <a:pt x="524" y="11"/>
                    <a:pt x="470" y="1"/>
                    <a:pt x="4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2">
              <a:extLst>
                <a:ext uri="{FF2B5EF4-FFF2-40B4-BE49-F238E27FC236}">
                  <a16:creationId xmlns:a16="http://schemas.microsoft.com/office/drawing/2014/main" id="{84F639DA-D945-9EB4-8145-44C88F5D3A5D}"/>
                </a:ext>
              </a:extLst>
            </p:cNvPr>
            <p:cNvSpPr/>
            <p:nvPr/>
          </p:nvSpPr>
          <p:spPr>
            <a:xfrm>
              <a:off x="1248597" y="1714234"/>
              <a:ext cx="159534" cy="91528"/>
            </a:xfrm>
            <a:custGeom>
              <a:avLst/>
              <a:gdLst/>
              <a:ahLst/>
              <a:cxnLst/>
              <a:rect l="l" t="t" r="r" b="b"/>
              <a:pathLst>
                <a:path w="5806" h="3331" extrusionOk="0">
                  <a:moveTo>
                    <a:pt x="520" y="241"/>
                  </a:moveTo>
                  <a:cubicBezTo>
                    <a:pt x="568" y="241"/>
                    <a:pt x="618" y="248"/>
                    <a:pt x="669" y="261"/>
                  </a:cubicBezTo>
                  <a:lnTo>
                    <a:pt x="5258" y="2085"/>
                  </a:lnTo>
                  <a:cubicBezTo>
                    <a:pt x="5350" y="2115"/>
                    <a:pt x="5441" y="2176"/>
                    <a:pt x="5532" y="2237"/>
                  </a:cubicBezTo>
                  <a:lnTo>
                    <a:pt x="5593" y="2267"/>
                  </a:lnTo>
                  <a:lnTo>
                    <a:pt x="5593" y="2753"/>
                  </a:lnTo>
                  <a:cubicBezTo>
                    <a:pt x="5593" y="2936"/>
                    <a:pt x="5441" y="3088"/>
                    <a:pt x="5258" y="3088"/>
                  </a:cubicBezTo>
                  <a:lnTo>
                    <a:pt x="547" y="3088"/>
                  </a:lnTo>
                  <a:cubicBezTo>
                    <a:pt x="395" y="3088"/>
                    <a:pt x="243" y="2936"/>
                    <a:pt x="243" y="2753"/>
                  </a:cubicBezTo>
                  <a:lnTo>
                    <a:pt x="243" y="717"/>
                  </a:lnTo>
                  <a:cubicBezTo>
                    <a:pt x="243" y="565"/>
                    <a:pt x="274" y="413"/>
                    <a:pt x="334" y="291"/>
                  </a:cubicBezTo>
                  <a:cubicBezTo>
                    <a:pt x="388" y="256"/>
                    <a:pt x="452" y="241"/>
                    <a:pt x="520" y="241"/>
                  </a:cubicBezTo>
                  <a:close/>
                  <a:moveTo>
                    <a:pt x="540" y="1"/>
                  </a:moveTo>
                  <a:cubicBezTo>
                    <a:pt x="412" y="1"/>
                    <a:pt x="284" y="28"/>
                    <a:pt x="182" y="109"/>
                  </a:cubicBezTo>
                  <a:lnTo>
                    <a:pt x="152" y="109"/>
                  </a:lnTo>
                  <a:lnTo>
                    <a:pt x="152" y="139"/>
                  </a:lnTo>
                  <a:cubicBezTo>
                    <a:pt x="30" y="322"/>
                    <a:pt x="0" y="534"/>
                    <a:pt x="0" y="747"/>
                  </a:cubicBezTo>
                  <a:lnTo>
                    <a:pt x="0" y="2753"/>
                  </a:lnTo>
                  <a:cubicBezTo>
                    <a:pt x="0" y="3057"/>
                    <a:pt x="243" y="3331"/>
                    <a:pt x="547" y="3331"/>
                  </a:cubicBezTo>
                  <a:lnTo>
                    <a:pt x="5258" y="3331"/>
                  </a:lnTo>
                  <a:cubicBezTo>
                    <a:pt x="5562" y="3300"/>
                    <a:pt x="5806" y="3088"/>
                    <a:pt x="5806" y="2784"/>
                  </a:cubicBezTo>
                  <a:lnTo>
                    <a:pt x="5806" y="2206"/>
                  </a:lnTo>
                  <a:cubicBezTo>
                    <a:pt x="5806" y="2115"/>
                    <a:pt x="5714" y="2054"/>
                    <a:pt x="5623" y="2024"/>
                  </a:cubicBezTo>
                  <a:cubicBezTo>
                    <a:pt x="5562" y="1993"/>
                    <a:pt x="5441" y="1933"/>
                    <a:pt x="5319" y="1872"/>
                  </a:cubicBezTo>
                  <a:lnTo>
                    <a:pt x="729" y="18"/>
                  </a:lnTo>
                  <a:cubicBezTo>
                    <a:pt x="669" y="8"/>
                    <a:pt x="605" y="1"/>
                    <a:pt x="5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2">
              <a:extLst>
                <a:ext uri="{FF2B5EF4-FFF2-40B4-BE49-F238E27FC236}">
                  <a16:creationId xmlns:a16="http://schemas.microsoft.com/office/drawing/2014/main" id="{69594E89-D4FE-0789-555F-828D5AD2EEB7}"/>
                </a:ext>
              </a:extLst>
            </p:cNvPr>
            <p:cNvSpPr/>
            <p:nvPr/>
          </p:nvSpPr>
          <p:spPr>
            <a:xfrm>
              <a:off x="1244420" y="1682690"/>
              <a:ext cx="168712" cy="97188"/>
            </a:xfrm>
            <a:custGeom>
              <a:avLst/>
              <a:gdLst/>
              <a:ahLst/>
              <a:cxnLst/>
              <a:rect l="l" t="t" r="r" b="b"/>
              <a:pathLst>
                <a:path w="6140" h="3537" extrusionOk="0">
                  <a:moveTo>
                    <a:pt x="1382" y="0"/>
                  </a:moveTo>
                  <a:cubicBezTo>
                    <a:pt x="1164" y="0"/>
                    <a:pt x="874" y="160"/>
                    <a:pt x="638" y="467"/>
                  </a:cubicBezTo>
                  <a:lnTo>
                    <a:pt x="0" y="1226"/>
                  </a:lnTo>
                  <a:lnTo>
                    <a:pt x="0" y="2746"/>
                  </a:lnTo>
                  <a:cubicBezTo>
                    <a:pt x="0" y="2959"/>
                    <a:pt x="30" y="3172"/>
                    <a:pt x="122" y="3354"/>
                  </a:cubicBezTo>
                  <a:cubicBezTo>
                    <a:pt x="122" y="3385"/>
                    <a:pt x="152" y="3415"/>
                    <a:pt x="182" y="3445"/>
                  </a:cubicBezTo>
                  <a:lnTo>
                    <a:pt x="243" y="3506"/>
                  </a:lnTo>
                  <a:cubicBezTo>
                    <a:pt x="304" y="3506"/>
                    <a:pt x="365" y="3537"/>
                    <a:pt x="426" y="3537"/>
                  </a:cubicBezTo>
                  <a:lnTo>
                    <a:pt x="5714" y="3537"/>
                  </a:lnTo>
                  <a:cubicBezTo>
                    <a:pt x="5775" y="3537"/>
                    <a:pt x="5836" y="3506"/>
                    <a:pt x="5866" y="3506"/>
                  </a:cubicBezTo>
                  <a:lnTo>
                    <a:pt x="5958" y="3445"/>
                  </a:lnTo>
                  <a:lnTo>
                    <a:pt x="6140" y="3445"/>
                  </a:lnTo>
                  <a:lnTo>
                    <a:pt x="6140" y="3415"/>
                  </a:lnTo>
                  <a:lnTo>
                    <a:pt x="5806" y="3141"/>
                  </a:lnTo>
                  <a:lnTo>
                    <a:pt x="1550" y="41"/>
                  </a:lnTo>
                  <a:cubicBezTo>
                    <a:pt x="1502" y="14"/>
                    <a:pt x="1445" y="0"/>
                    <a:pt x="1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2">
              <a:extLst>
                <a:ext uri="{FF2B5EF4-FFF2-40B4-BE49-F238E27FC236}">
                  <a16:creationId xmlns:a16="http://schemas.microsoft.com/office/drawing/2014/main" id="{EA4B0FAB-9EAF-0268-598A-E98472BBC87A}"/>
                </a:ext>
              </a:extLst>
            </p:cNvPr>
            <p:cNvSpPr/>
            <p:nvPr/>
          </p:nvSpPr>
          <p:spPr>
            <a:xfrm>
              <a:off x="1240244" y="1678019"/>
              <a:ext cx="177917" cy="105211"/>
            </a:xfrm>
            <a:custGeom>
              <a:avLst/>
              <a:gdLst/>
              <a:ahLst/>
              <a:cxnLst/>
              <a:rect l="l" t="t" r="r" b="b"/>
              <a:pathLst>
                <a:path w="6475" h="3829" extrusionOk="0">
                  <a:moveTo>
                    <a:pt x="1506" y="242"/>
                  </a:moveTo>
                  <a:cubicBezTo>
                    <a:pt x="1549" y="242"/>
                    <a:pt x="1585" y="252"/>
                    <a:pt x="1611" y="272"/>
                  </a:cubicBezTo>
                  <a:lnTo>
                    <a:pt x="5866" y="3372"/>
                  </a:lnTo>
                  <a:lnTo>
                    <a:pt x="6018" y="3494"/>
                  </a:lnTo>
                  <a:lnTo>
                    <a:pt x="5958" y="3524"/>
                  </a:lnTo>
                  <a:cubicBezTo>
                    <a:pt x="5927" y="3524"/>
                    <a:pt x="5897" y="3555"/>
                    <a:pt x="5836" y="3555"/>
                  </a:cubicBezTo>
                  <a:lnTo>
                    <a:pt x="578" y="3555"/>
                  </a:lnTo>
                  <a:cubicBezTo>
                    <a:pt x="547" y="3555"/>
                    <a:pt x="486" y="3524"/>
                    <a:pt x="456" y="3524"/>
                  </a:cubicBezTo>
                  <a:lnTo>
                    <a:pt x="426" y="3524"/>
                  </a:lnTo>
                  <a:cubicBezTo>
                    <a:pt x="395" y="3494"/>
                    <a:pt x="395" y="3494"/>
                    <a:pt x="395" y="3463"/>
                  </a:cubicBezTo>
                  <a:cubicBezTo>
                    <a:pt x="304" y="3281"/>
                    <a:pt x="274" y="3099"/>
                    <a:pt x="274" y="2886"/>
                  </a:cubicBezTo>
                  <a:lnTo>
                    <a:pt x="274" y="1396"/>
                  </a:lnTo>
                  <a:lnTo>
                    <a:pt x="851" y="637"/>
                  </a:lnTo>
                  <a:cubicBezTo>
                    <a:pt x="1090" y="374"/>
                    <a:pt x="1348" y="242"/>
                    <a:pt x="1506" y="242"/>
                  </a:cubicBezTo>
                  <a:close/>
                  <a:moveTo>
                    <a:pt x="6140" y="3615"/>
                  </a:moveTo>
                  <a:lnTo>
                    <a:pt x="6170" y="3707"/>
                  </a:lnTo>
                  <a:lnTo>
                    <a:pt x="6140" y="3676"/>
                  </a:lnTo>
                  <a:lnTo>
                    <a:pt x="6140" y="3615"/>
                  </a:lnTo>
                  <a:close/>
                  <a:moveTo>
                    <a:pt x="1508" y="1"/>
                  </a:moveTo>
                  <a:cubicBezTo>
                    <a:pt x="1256" y="1"/>
                    <a:pt x="931" y="187"/>
                    <a:pt x="669" y="515"/>
                  </a:cubicBezTo>
                  <a:lnTo>
                    <a:pt x="30" y="1305"/>
                  </a:lnTo>
                  <a:lnTo>
                    <a:pt x="30" y="2886"/>
                  </a:lnTo>
                  <a:cubicBezTo>
                    <a:pt x="0" y="3129"/>
                    <a:pt x="61" y="3372"/>
                    <a:pt x="152" y="3585"/>
                  </a:cubicBezTo>
                  <a:cubicBezTo>
                    <a:pt x="182" y="3646"/>
                    <a:pt x="213" y="3676"/>
                    <a:pt x="274" y="3707"/>
                  </a:cubicBezTo>
                  <a:cubicBezTo>
                    <a:pt x="304" y="3737"/>
                    <a:pt x="334" y="3767"/>
                    <a:pt x="365" y="3767"/>
                  </a:cubicBezTo>
                  <a:cubicBezTo>
                    <a:pt x="426" y="3798"/>
                    <a:pt x="517" y="3828"/>
                    <a:pt x="578" y="3828"/>
                  </a:cubicBezTo>
                  <a:lnTo>
                    <a:pt x="5836" y="3828"/>
                  </a:lnTo>
                  <a:cubicBezTo>
                    <a:pt x="5927" y="3828"/>
                    <a:pt x="5988" y="3798"/>
                    <a:pt x="6079" y="3767"/>
                  </a:cubicBezTo>
                  <a:cubicBezTo>
                    <a:pt x="6110" y="3767"/>
                    <a:pt x="6140" y="3737"/>
                    <a:pt x="6170" y="3737"/>
                  </a:cubicBezTo>
                  <a:lnTo>
                    <a:pt x="6231" y="3737"/>
                  </a:lnTo>
                  <a:cubicBezTo>
                    <a:pt x="6292" y="3737"/>
                    <a:pt x="6383" y="3676"/>
                    <a:pt x="6414" y="3615"/>
                  </a:cubicBezTo>
                  <a:lnTo>
                    <a:pt x="6474" y="3524"/>
                  </a:lnTo>
                  <a:lnTo>
                    <a:pt x="6383" y="3463"/>
                  </a:lnTo>
                  <a:lnTo>
                    <a:pt x="6018" y="3190"/>
                  </a:lnTo>
                  <a:lnTo>
                    <a:pt x="1763" y="89"/>
                  </a:lnTo>
                  <a:cubicBezTo>
                    <a:pt x="1695" y="30"/>
                    <a:pt x="1607" y="1"/>
                    <a:pt x="15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2">
              <a:extLst>
                <a:ext uri="{FF2B5EF4-FFF2-40B4-BE49-F238E27FC236}">
                  <a16:creationId xmlns:a16="http://schemas.microsoft.com/office/drawing/2014/main" id="{26A511CF-9400-C579-5EB6-C4603ABBBAF9}"/>
                </a:ext>
              </a:extLst>
            </p:cNvPr>
            <p:cNvSpPr/>
            <p:nvPr/>
          </p:nvSpPr>
          <p:spPr>
            <a:xfrm>
              <a:off x="1251922" y="1831646"/>
              <a:ext cx="153709" cy="60148"/>
            </a:xfrm>
            <a:custGeom>
              <a:avLst/>
              <a:gdLst/>
              <a:ahLst/>
              <a:cxnLst/>
              <a:rect l="l" t="t" r="r" b="b"/>
              <a:pathLst>
                <a:path w="5594" h="2189" extrusionOk="0">
                  <a:moveTo>
                    <a:pt x="426" y="0"/>
                  </a:moveTo>
                  <a:cubicBezTo>
                    <a:pt x="183" y="0"/>
                    <a:pt x="1" y="182"/>
                    <a:pt x="1" y="456"/>
                  </a:cubicBezTo>
                  <a:lnTo>
                    <a:pt x="1" y="1733"/>
                  </a:lnTo>
                  <a:cubicBezTo>
                    <a:pt x="1" y="1976"/>
                    <a:pt x="183" y="2189"/>
                    <a:pt x="426" y="2189"/>
                  </a:cubicBezTo>
                  <a:lnTo>
                    <a:pt x="5137" y="2189"/>
                  </a:lnTo>
                  <a:cubicBezTo>
                    <a:pt x="5381" y="2189"/>
                    <a:pt x="5593" y="1976"/>
                    <a:pt x="5593" y="1733"/>
                  </a:cubicBezTo>
                  <a:lnTo>
                    <a:pt x="5593" y="456"/>
                  </a:lnTo>
                  <a:cubicBezTo>
                    <a:pt x="5593" y="182"/>
                    <a:pt x="5381" y="0"/>
                    <a:pt x="51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2">
              <a:extLst>
                <a:ext uri="{FF2B5EF4-FFF2-40B4-BE49-F238E27FC236}">
                  <a16:creationId xmlns:a16="http://schemas.microsoft.com/office/drawing/2014/main" id="{5571E0B3-5BBC-B65B-00D1-2A684E69149C}"/>
                </a:ext>
              </a:extLst>
            </p:cNvPr>
            <p:cNvSpPr/>
            <p:nvPr/>
          </p:nvSpPr>
          <p:spPr>
            <a:xfrm>
              <a:off x="1248597" y="1828294"/>
              <a:ext cx="160359" cy="66853"/>
            </a:xfrm>
            <a:custGeom>
              <a:avLst/>
              <a:gdLst/>
              <a:ahLst/>
              <a:cxnLst/>
              <a:rect l="l" t="t" r="r" b="b"/>
              <a:pathLst>
                <a:path w="5836" h="2433" extrusionOk="0">
                  <a:moveTo>
                    <a:pt x="5258" y="244"/>
                  </a:moveTo>
                  <a:cubicBezTo>
                    <a:pt x="5441" y="244"/>
                    <a:pt x="5593" y="396"/>
                    <a:pt x="5593" y="578"/>
                  </a:cubicBezTo>
                  <a:lnTo>
                    <a:pt x="5593" y="1855"/>
                  </a:lnTo>
                  <a:cubicBezTo>
                    <a:pt x="5593" y="2037"/>
                    <a:pt x="5441" y="2189"/>
                    <a:pt x="5258" y="2189"/>
                  </a:cubicBezTo>
                  <a:lnTo>
                    <a:pt x="547" y="2189"/>
                  </a:lnTo>
                  <a:cubicBezTo>
                    <a:pt x="395" y="2189"/>
                    <a:pt x="243" y="2037"/>
                    <a:pt x="243" y="1855"/>
                  </a:cubicBezTo>
                  <a:lnTo>
                    <a:pt x="243" y="578"/>
                  </a:lnTo>
                  <a:cubicBezTo>
                    <a:pt x="243" y="396"/>
                    <a:pt x="395" y="244"/>
                    <a:pt x="547" y="244"/>
                  </a:cubicBezTo>
                  <a:close/>
                  <a:moveTo>
                    <a:pt x="547" y="0"/>
                  </a:moveTo>
                  <a:cubicBezTo>
                    <a:pt x="243" y="0"/>
                    <a:pt x="0" y="244"/>
                    <a:pt x="0" y="578"/>
                  </a:cubicBezTo>
                  <a:lnTo>
                    <a:pt x="0" y="1855"/>
                  </a:lnTo>
                  <a:cubicBezTo>
                    <a:pt x="0" y="2159"/>
                    <a:pt x="243" y="2432"/>
                    <a:pt x="547" y="2432"/>
                  </a:cubicBezTo>
                  <a:lnTo>
                    <a:pt x="5258" y="2432"/>
                  </a:lnTo>
                  <a:cubicBezTo>
                    <a:pt x="5593" y="2432"/>
                    <a:pt x="5836" y="2159"/>
                    <a:pt x="5836" y="1855"/>
                  </a:cubicBezTo>
                  <a:lnTo>
                    <a:pt x="5836" y="578"/>
                  </a:lnTo>
                  <a:cubicBezTo>
                    <a:pt x="5836" y="244"/>
                    <a:pt x="5593" y="0"/>
                    <a:pt x="52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2">
              <a:extLst>
                <a:ext uri="{FF2B5EF4-FFF2-40B4-BE49-F238E27FC236}">
                  <a16:creationId xmlns:a16="http://schemas.microsoft.com/office/drawing/2014/main" id="{A45020B1-31BC-8D1A-99E1-061FF716F022}"/>
                </a:ext>
              </a:extLst>
            </p:cNvPr>
            <p:cNvSpPr/>
            <p:nvPr/>
          </p:nvSpPr>
          <p:spPr>
            <a:xfrm>
              <a:off x="1244420" y="1809087"/>
              <a:ext cx="168712" cy="60148"/>
            </a:xfrm>
            <a:custGeom>
              <a:avLst/>
              <a:gdLst/>
              <a:ahLst/>
              <a:cxnLst/>
              <a:rect l="l" t="t" r="r" b="b"/>
              <a:pathLst>
                <a:path w="6140" h="2189" extrusionOk="0">
                  <a:moveTo>
                    <a:pt x="426" y="0"/>
                  </a:moveTo>
                  <a:cubicBezTo>
                    <a:pt x="182" y="0"/>
                    <a:pt x="0" y="213"/>
                    <a:pt x="0" y="456"/>
                  </a:cubicBezTo>
                  <a:lnTo>
                    <a:pt x="0" y="1733"/>
                  </a:lnTo>
                  <a:cubicBezTo>
                    <a:pt x="0" y="1976"/>
                    <a:pt x="182" y="2189"/>
                    <a:pt x="426" y="2189"/>
                  </a:cubicBezTo>
                  <a:lnTo>
                    <a:pt x="5684" y="2189"/>
                  </a:lnTo>
                  <a:cubicBezTo>
                    <a:pt x="5927" y="2189"/>
                    <a:pt x="6140" y="1976"/>
                    <a:pt x="6140" y="1733"/>
                  </a:cubicBezTo>
                  <a:lnTo>
                    <a:pt x="6140" y="456"/>
                  </a:lnTo>
                  <a:cubicBezTo>
                    <a:pt x="6140" y="213"/>
                    <a:pt x="5927" y="0"/>
                    <a:pt x="56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2">
              <a:extLst>
                <a:ext uri="{FF2B5EF4-FFF2-40B4-BE49-F238E27FC236}">
                  <a16:creationId xmlns:a16="http://schemas.microsoft.com/office/drawing/2014/main" id="{70CB6DEB-1618-41D0-AD70-68C04FF54CB7}"/>
                </a:ext>
              </a:extLst>
            </p:cNvPr>
            <p:cNvSpPr/>
            <p:nvPr/>
          </p:nvSpPr>
          <p:spPr>
            <a:xfrm>
              <a:off x="1240244" y="1805735"/>
              <a:ext cx="176241" cy="66853"/>
            </a:xfrm>
            <a:custGeom>
              <a:avLst/>
              <a:gdLst/>
              <a:ahLst/>
              <a:cxnLst/>
              <a:rect l="l" t="t" r="r" b="b"/>
              <a:pathLst>
                <a:path w="6414" h="2433" extrusionOk="0">
                  <a:moveTo>
                    <a:pt x="5836" y="244"/>
                  </a:moveTo>
                  <a:cubicBezTo>
                    <a:pt x="6018" y="244"/>
                    <a:pt x="6170" y="396"/>
                    <a:pt x="6170" y="578"/>
                  </a:cubicBezTo>
                  <a:lnTo>
                    <a:pt x="6170" y="1855"/>
                  </a:lnTo>
                  <a:cubicBezTo>
                    <a:pt x="6170" y="2037"/>
                    <a:pt x="6018" y="2189"/>
                    <a:pt x="5836" y="2189"/>
                  </a:cubicBezTo>
                  <a:lnTo>
                    <a:pt x="578" y="2189"/>
                  </a:lnTo>
                  <a:cubicBezTo>
                    <a:pt x="395" y="2189"/>
                    <a:pt x="274" y="2037"/>
                    <a:pt x="274" y="1855"/>
                  </a:cubicBezTo>
                  <a:lnTo>
                    <a:pt x="274" y="578"/>
                  </a:lnTo>
                  <a:cubicBezTo>
                    <a:pt x="274" y="396"/>
                    <a:pt x="395" y="244"/>
                    <a:pt x="578" y="244"/>
                  </a:cubicBezTo>
                  <a:close/>
                  <a:moveTo>
                    <a:pt x="578" y="1"/>
                  </a:moveTo>
                  <a:cubicBezTo>
                    <a:pt x="274" y="1"/>
                    <a:pt x="0" y="244"/>
                    <a:pt x="30" y="578"/>
                  </a:cubicBezTo>
                  <a:lnTo>
                    <a:pt x="30" y="1855"/>
                  </a:lnTo>
                  <a:cubicBezTo>
                    <a:pt x="0" y="2159"/>
                    <a:pt x="274" y="2432"/>
                    <a:pt x="578" y="2432"/>
                  </a:cubicBezTo>
                  <a:lnTo>
                    <a:pt x="5836" y="2432"/>
                  </a:lnTo>
                  <a:cubicBezTo>
                    <a:pt x="6170" y="2432"/>
                    <a:pt x="6414" y="2159"/>
                    <a:pt x="6414" y="1855"/>
                  </a:cubicBezTo>
                  <a:lnTo>
                    <a:pt x="6414" y="578"/>
                  </a:lnTo>
                  <a:cubicBezTo>
                    <a:pt x="6414" y="244"/>
                    <a:pt x="6170" y="1"/>
                    <a:pt x="58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2">
              <a:extLst>
                <a:ext uri="{FF2B5EF4-FFF2-40B4-BE49-F238E27FC236}">
                  <a16:creationId xmlns:a16="http://schemas.microsoft.com/office/drawing/2014/main" id="{32D7BBB9-190B-3583-F4D0-BEAF164D5A9E}"/>
                </a:ext>
              </a:extLst>
            </p:cNvPr>
            <p:cNvSpPr/>
            <p:nvPr/>
          </p:nvSpPr>
          <p:spPr>
            <a:xfrm>
              <a:off x="1251922" y="1921003"/>
              <a:ext cx="153709" cy="60148"/>
            </a:xfrm>
            <a:custGeom>
              <a:avLst/>
              <a:gdLst/>
              <a:ahLst/>
              <a:cxnLst/>
              <a:rect l="l" t="t" r="r" b="b"/>
              <a:pathLst>
                <a:path w="5594" h="2189" extrusionOk="0">
                  <a:moveTo>
                    <a:pt x="426" y="0"/>
                  </a:moveTo>
                  <a:cubicBezTo>
                    <a:pt x="183" y="0"/>
                    <a:pt x="1" y="183"/>
                    <a:pt x="1" y="426"/>
                  </a:cubicBezTo>
                  <a:lnTo>
                    <a:pt x="1" y="1733"/>
                  </a:lnTo>
                  <a:cubicBezTo>
                    <a:pt x="1" y="1976"/>
                    <a:pt x="183" y="2189"/>
                    <a:pt x="426" y="2189"/>
                  </a:cubicBezTo>
                  <a:lnTo>
                    <a:pt x="5137" y="2189"/>
                  </a:lnTo>
                  <a:cubicBezTo>
                    <a:pt x="5411" y="2189"/>
                    <a:pt x="5593" y="1976"/>
                    <a:pt x="5593" y="1733"/>
                  </a:cubicBezTo>
                  <a:lnTo>
                    <a:pt x="5593" y="426"/>
                  </a:lnTo>
                  <a:cubicBezTo>
                    <a:pt x="5593" y="183"/>
                    <a:pt x="5381" y="0"/>
                    <a:pt x="51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2">
              <a:extLst>
                <a:ext uri="{FF2B5EF4-FFF2-40B4-BE49-F238E27FC236}">
                  <a16:creationId xmlns:a16="http://schemas.microsoft.com/office/drawing/2014/main" id="{D77D9B46-8E3C-FAEB-1609-87690DE590B2}"/>
                </a:ext>
              </a:extLst>
            </p:cNvPr>
            <p:cNvSpPr/>
            <p:nvPr/>
          </p:nvSpPr>
          <p:spPr>
            <a:xfrm>
              <a:off x="1248597" y="1917650"/>
              <a:ext cx="160359" cy="66853"/>
            </a:xfrm>
            <a:custGeom>
              <a:avLst/>
              <a:gdLst/>
              <a:ahLst/>
              <a:cxnLst/>
              <a:rect l="l" t="t" r="r" b="b"/>
              <a:pathLst>
                <a:path w="5836" h="2433" extrusionOk="0">
                  <a:moveTo>
                    <a:pt x="5258" y="244"/>
                  </a:moveTo>
                  <a:cubicBezTo>
                    <a:pt x="5441" y="244"/>
                    <a:pt x="5593" y="366"/>
                    <a:pt x="5593" y="548"/>
                  </a:cubicBezTo>
                  <a:lnTo>
                    <a:pt x="5593" y="1855"/>
                  </a:lnTo>
                  <a:cubicBezTo>
                    <a:pt x="5593" y="2037"/>
                    <a:pt x="5441" y="2159"/>
                    <a:pt x="5258" y="2159"/>
                  </a:cubicBezTo>
                  <a:lnTo>
                    <a:pt x="547" y="2159"/>
                  </a:lnTo>
                  <a:cubicBezTo>
                    <a:pt x="395" y="2159"/>
                    <a:pt x="243" y="2037"/>
                    <a:pt x="243" y="1855"/>
                  </a:cubicBezTo>
                  <a:lnTo>
                    <a:pt x="243" y="548"/>
                  </a:lnTo>
                  <a:cubicBezTo>
                    <a:pt x="243" y="366"/>
                    <a:pt x="395" y="244"/>
                    <a:pt x="547" y="244"/>
                  </a:cubicBezTo>
                  <a:close/>
                  <a:moveTo>
                    <a:pt x="547" y="1"/>
                  </a:moveTo>
                  <a:cubicBezTo>
                    <a:pt x="243" y="1"/>
                    <a:pt x="0" y="244"/>
                    <a:pt x="0" y="548"/>
                  </a:cubicBezTo>
                  <a:lnTo>
                    <a:pt x="0" y="1855"/>
                  </a:lnTo>
                  <a:cubicBezTo>
                    <a:pt x="0" y="2159"/>
                    <a:pt x="243" y="2402"/>
                    <a:pt x="547" y="2432"/>
                  </a:cubicBezTo>
                  <a:lnTo>
                    <a:pt x="5258" y="2432"/>
                  </a:lnTo>
                  <a:cubicBezTo>
                    <a:pt x="5593" y="2402"/>
                    <a:pt x="5836" y="2159"/>
                    <a:pt x="5836" y="1855"/>
                  </a:cubicBezTo>
                  <a:lnTo>
                    <a:pt x="5836" y="548"/>
                  </a:lnTo>
                  <a:cubicBezTo>
                    <a:pt x="5836" y="244"/>
                    <a:pt x="5593" y="1"/>
                    <a:pt x="52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2">
              <a:extLst>
                <a:ext uri="{FF2B5EF4-FFF2-40B4-BE49-F238E27FC236}">
                  <a16:creationId xmlns:a16="http://schemas.microsoft.com/office/drawing/2014/main" id="{4072C122-C049-1A3F-13FD-8BA2863C3486}"/>
                </a:ext>
              </a:extLst>
            </p:cNvPr>
            <p:cNvSpPr/>
            <p:nvPr/>
          </p:nvSpPr>
          <p:spPr>
            <a:xfrm>
              <a:off x="1244420" y="1898444"/>
              <a:ext cx="168712" cy="60176"/>
            </a:xfrm>
            <a:custGeom>
              <a:avLst/>
              <a:gdLst/>
              <a:ahLst/>
              <a:cxnLst/>
              <a:rect l="l" t="t" r="r" b="b"/>
              <a:pathLst>
                <a:path w="6140" h="2190" extrusionOk="0">
                  <a:moveTo>
                    <a:pt x="426" y="1"/>
                  </a:moveTo>
                  <a:cubicBezTo>
                    <a:pt x="182" y="1"/>
                    <a:pt x="0" y="213"/>
                    <a:pt x="0" y="426"/>
                  </a:cubicBezTo>
                  <a:lnTo>
                    <a:pt x="0" y="1733"/>
                  </a:lnTo>
                  <a:cubicBezTo>
                    <a:pt x="0" y="1976"/>
                    <a:pt x="182" y="2159"/>
                    <a:pt x="426" y="2189"/>
                  </a:cubicBezTo>
                  <a:lnTo>
                    <a:pt x="5684" y="2189"/>
                  </a:lnTo>
                  <a:cubicBezTo>
                    <a:pt x="5927" y="2189"/>
                    <a:pt x="6140" y="1976"/>
                    <a:pt x="6140" y="1733"/>
                  </a:cubicBezTo>
                  <a:lnTo>
                    <a:pt x="6140" y="426"/>
                  </a:lnTo>
                  <a:cubicBezTo>
                    <a:pt x="6140" y="213"/>
                    <a:pt x="5927" y="1"/>
                    <a:pt x="56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2">
              <a:extLst>
                <a:ext uri="{FF2B5EF4-FFF2-40B4-BE49-F238E27FC236}">
                  <a16:creationId xmlns:a16="http://schemas.microsoft.com/office/drawing/2014/main" id="{4A24B082-B043-3C8F-3198-940B1CA2CC3C}"/>
                </a:ext>
              </a:extLst>
            </p:cNvPr>
            <p:cNvSpPr/>
            <p:nvPr/>
          </p:nvSpPr>
          <p:spPr>
            <a:xfrm>
              <a:off x="1240244" y="1895119"/>
              <a:ext cx="176241" cy="66825"/>
            </a:xfrm>
            <a:custGeom>
              <a:avLst/>
              <a:gdLst/>
              <a:ahLst/>
              <a:cxnLst/>
              <a:rect l="l" t="t" r="r" b="b"/>
              <a:pathLst>
                <a:path w="6414" h="2432" extrusionOk="0">
                  <a:moveTo>
                    <a:pt x="5836" y="243"/>
                  </a:moveTo>
                  <a:cubicBezTo>
                    <a:pt x="6018" y="243"/>
                    <a:pt x="6170" y="395"/>
                    <a:pt x="6170" y="547"/>
                  </a:cubicBezTo>
                  <a:lnTo>
                    <a:pt x="6170" y="1854"/>
                  </a:lnTo>
                  <a:cubicBezTo>
                    <a:pt x="6170" y="2037"/>
                    <a:pt x="6018" y="2158"/>
                    <a:pt x="5836" y="2189"/>
                  </a:cubicBezTo>
                  <a:lnTo>
                    <a:pt x="578" y="2189"/>
                  </a:lnTo>
                  <a:cubicBezTo>
                    <a:pt x="395" y="2158"/>
                    <a:pt x="274" y="2037"/>
                    <a:pt x="274" y="1854"/>
                  </a:cubicBezTo>
                  <a:lnTo>
                    <a:pt x="274" y="547"/>
                  </a:lnTo>
                  <a:cubicBezTo>
                    <a:pt x="274" y="395"/>
                    <a:pt x="395" y="243"/>
                    <a:pt x="578" y="243"/>
                  </a:cubicBezTo>
                  <a:close/>
                  <a:moveTo>
                    <a:pt x="578" y="0"/>
                  </a:moveTo>
                  <a:cubicBezTo>
                    <a:pt x="274" y="0"/>
                    <a:pt x="0" y="243"/>
                    <a:pt x="30" y="547"/>
                  </a:cubicBezTo>
                  <a:lnTo>
                    <a:pt x="30" y="1854"/>
                  </a:lnTo>
                  <a:cubicBezTo>
                    <a:pt x="0" y="2158"/>
                    <a:pt x="274" y="2432"/>
                    <a:pt x="578" y="2432"/>
                  </a:cubicBezTo>
                  <a:lnTo>
                    <a:pt x="5836" y="2432"/>
                  </a:lnTo>
                  <a:cubicBezTo>
                    <a:pt x="6170" y="2432"/>
                    <a:pt x="6414" y="2158"/>
                    <a:pt x="6414" y="1854"/>
                  </a:cubicBezTo>
                  <a:lnTo>
                    <a:pt x="6414" y="547"/>
                  </a:lnTo>
                  <a:cubicBezTo>
                    <a:pt x="6414" y="243"/>
                    <a:pt x="6170" y="0"/>
                    <a:pt x="58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2">
              <a:extLst>
                <a:ext uri="{FF2B5EF4-FFF2-40B4-BE49-F238E27FC236}">
                  <a16:creationId xmlns:a16="http://schemas.microsoft.com/office/drawing/2014/main" id="{477C299F-5DD7-1F7C-0C89-8CF682A2EDB4}"/>
                </a:ext>
              </a:extLst>
            </p:cNvPr>
            <p:cNvSpPr/>
            <p:nvPr/>
          </p:nvSpPr>
          <p:spPr>
            <a:xfrm>
              <a:off x="1251922" y="2010277"/>
              <a:ext cx="153709" cy="59406"/>
            </a:xfrm>
            <a:custGeom>
              <a:avLst/>
              <a:gdLst/>
              <a:ahLst/>
              <a:cxnLst/>
              <a:rect l="l" t="t" r="r" b="b"/>
              <a:pathLst>
                <a:path w="5594" h="2162" extrusionOk="0">
                  <a:moveTo>
                    <a:pt x="380" y="1"/>
                  </a:moveTo>
                  <a:cubicBezTo>
                    <a:pt x="160" y="1"/>
                    <a:pt x="1" y="202"/>
                    <a:pt x="1" y="429"/>
                  </a:cubicBezTo>
                  <a:lnTo>
                    <a:pt x="1" y="1736"/>
                  </a:lnTo>
                  <a:cubicBezTo>
                    <a:pt x="1" y="1979"/>
                    <a:pt x="183" y="2162"/>
                    <a:pt x="426" y="2162"/>
                  </a:cubicBezTo>
                  <a:lnTo>
                    <a:pt x="5137" y="2162"/>
                  </a:lnTo>
                  <a:cubicBezTo>
                    <a:pt x="5381" y="2162"/>
                    <a:pt x="5593" y="1979"/>
                    <a:pt x="5593" y="1736"/>
                  </a:cubicBezTo>
                  <a:lnTo>
                    <a:pt x="5593" y="429"/>
                  </a:lnTo>
                  <a:cubicBezTo>
                    <a:pt x="5593" y="202"/>
                    <a:pt x="5407" y="1"/>
                    <a:pt x="5184" y="1"/>
                  </a:cubicBezTo>
                  <a:cubicBezTo>
                    <a:pt x="5169" y="1"/>
                    <a:pt x="5153" y="2"/>
                    <a:pt x="5137" y="4"/>
                  </a:cubicBezTo>
                  <a:lnTo>
                    <a:pt x="426" y="4"/>
                  </a:lnTo>
                  <a:cubicBezTo>
                    <a:pt x="410" y="2"/>
                    <a:pt x="395" y="1"/>
                    <a:pt x="3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2">
              <a:extLst>
                <a:ext uri="{FF2B5EF4-FFF2-40B4-BE49-F238E27FC236}">
                  <a16:creationId xmlns:a16="http://schemas.microsoft.com/office/drawing/2014/main" id="{59F36864-47CC-A636-DF1E-700C8D857EF3}"/>
                </a:ext>
              </a:extLst>
            </p:cNvPr>
            <p:cNvSpPr/>
            <p:nvPr/>
          </p:nvSpPr>
          <p:spPr>
            <a:xfrm>
              <a:off x="1248597" y="2007035"/>
              <a:ext cx="160359" cy="66001"/>
            </a:xfrm>
            <a:custGeom>
              <a:avLst/>
              <a:gdLst/>
              <a:ahLst/>
              <a:cxnLst/>
              <a:rect l="l" t="t" r="r" b="b"/>
              <a:pathLst>
                <a:path w="5836" h="2402" extrusionOk="0">
                  <a:moveTo>
                    <a:pt x="5258" y="243"/>
                  </a:moveTo>
                  <a:cubicBezTo>
                    <a:pt x="5441" y="243"/>
                    <a:pt x="5593" y="365"/>
                    <a:pt x="5593" y="547"/>
                  </a:cubicBezTo>
                  <a:lnTo>
                    <a:pt x="5593" y="1854"/>
                  </a:lnTo>
                  <a:cubicBezTo>
                    <a:pt x="5593" y="2006"/>
                    <a:pt x="5441" y="2158"/>
                    <a:pt x="5258" y="2158"/>
                  </a:cubicBezTo>
                  <a:lnTo>
                    <a:pt x="547" y="2158"/>
                  </a:lnTo>
                  <a:cubicBezTo>
                    <a:pt x="395" y="2158"/>
                    <a:pt x="243" y="2006"/>
                    <a:pt x="243" y="1854"/>
                  </a:cubicBezTo>
                  <a:lnTo>
                    <a:pt x="243" y="547"/>
                  </a:lnTo>
                  <a:cubicBezTo>
                    <a:pt x="243" y="365"/>
                    <a:pt x="395" y="243"/>
                    <a:pt x="547" y="243"/>
                  </a:cubicBezTo>
                  <a:close/>
                  <a:moveTo>
                    <a:pt x="547" y="0"/>
                  </a:moveTo>
                  <a:cubicBezTo>
                    <a:pt x="243" y="0"/>
                    <a:pt x="0" y="243"/>
                    <a:pt x="0" y="547"/>
                  </a:cubicBezTo>
                  <a:lnTo>
                    <a:pt x="0" y="1854"/>
                  </a:lnTo>
                  <a:cubicBezTo>
                    <a:pt x="0" y="2158"/>
                    <a:pt x="243" y="2401"/>
                    <a:pt x="547" y="2401"/>
                  </a:cubicBezTo>
                  <a:lnTo>
                    <a:pt x="5258" y="2401"/>
                  </a:lnTo>
                  <a:cubicBezTo>
                    <a:pt x="5593" y="2401"/>
                    <a:pt x="5836" y="2158"/>
                    <a:pt x="5836" y="1854"/>
                  </a:cubicBezTo>
                  <a:lnTo>
                    <a:pt x="5836" y="547"/>
                  </a:lnTo>
                  <a:cubicBezTo>
                    <a:pt x="5836" y="243"/>
                    <a:pt x="5593" y="0"/>
                    <a:pt x="52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2">
              <a:extLst>
                <a:ext uri="{FF2B5EF4-FFF2-40B4-BE49-F238E27FC236}">
                  <a16:creationId xmlns:a16="http://schemas.microsoft.com/office/drawing/2014/main" id="{7533F0E0-FA5E-2923-9DF7-D5F4973FA37F}"/>
                </a:ext>
              </a:extLst>
            </p:cNvPr>
            <p:cNvSpPr/>
            <p:nvPr/>
          </p:nvSpPr>
          <p:spPr>
            <a:xfrm>
              <a:off x="1244420" y="1987800"/>
              <a:ext cx="168712" cy="59351"/>
            </a:xfrm>
            <a:custGeom>
              <a:avLst/>
              <a:gdLst/>
              <a:ahLst/>
              <a:cxnLst/>
              <a:rect l="l" t="t" r="r" b="b"/>
              <a:pathLst>
                <a:path w="6140" h="2160" extrusionOk="0">
                  <a:moveTo>
                    <a:pt x="426" y="1"/>
                  </a:moveTo>
                  <a:cubicBezTo>
                    <a:pt x="182" y="1"/>
                    <a:pt x="0" y="183"/>
                    <a:pt x="0" y="427"/>
                  </a:cubicBezTo>
                  <a:lnTo>
                    <a:pt x="0" y="1734"/>
                  </a:lnTo>
                  <a:cubicBezTo>
                    <a:pt x="0" y="1977"/>
                    <a:pt x="182" y="2159"/>
                    <a:pt x="426" y="2159"/>
                  </a:cubicBezTo>
                  <a:lnTo>
                    <a:pt x="5684" y="2159"/>
                  </a:lnTo>
                  <a:cubicBezTo>
                    <a:pt x="5927" y="2159"/>
                    <a:pt x="6140" y="1977"/>
                    <a:pt x="6140" y="1734"/>
                  </a:cubicBezTo>
                  <a:lnTo>
                    <a:pt x="6140" y="427"/>
                  </a:lnTo>
                  <a:cubicBezTo>
                    <a:pt x="6140" y="183"/>
                    <a:pt x="5927" y="1"/>
                    <a:pt x="56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2">
              <a:extLst>
                <a:ext uri="{FF2B5EF4-FFF2-40B4-BE49-F238E27FC236}">
                  <a16:creationId xmlns:a16="http://schemas.microsoft.com/office/drawing/2014/main" id="{33018833-77DB-6261-3B47-1EA20AA9448C}"/>
                </a:ext>
              </a:extLst>
            </p:cNvPr>
            <p:cNvSpPr/>
            <p:nvPr/>
          </p:nvSpPr>
          <p:spPr>
            <a:xfrm>
              <a:off x="1240244" y="1984476"/>
              <a:ext cx="176241" cy="66853"/>
            </a:xfrm>
            <a:custGeom>
              <a:avLst/>
              <a:gdLst/>
              <a:ahLst/>
              <a:cxnLst/>
              <a:rect l="l" t="t" r="r" b="b"/>
              <a:pathLst>
                <a:path w="6414" h="2433" extrusionOk="0">
                  <a:moveTo>
                    <a:pt x="5836" y="213"/>
                  </a:moveTo>
                  <a:cubicBezTo>
                    <a:pt x="6018" y="213"/>
                    <a:pt x="6170" y="365"/>
                    <a:pt x="6170" y="548"/>
                  </a:cubicBezTo>
                  <a:lnTo>
                    <a:pt x="6170" y="1824"/>
                  </a:lnTo>
                  <a:cubicBezTo>
                    <a:pt x="6170" y="2007"/>
                    <a:pt x="6018" y="2159"/>
                    <a:pt x="5836" y="2159"/>
                  </a:cubicBezTo>
                  <a:lnTo>
                    <a:pt x="578" y="2159"/>
                  </a:lnTo>
                  <a:cubicBezTo>
                    <a:pt x="395" y="2159"/>
                    <a:pt x="274" y="2007"/>
                    <a:pt x="274" y="1855"/>
                  </a:cubicBezTo>
                  <a:lnTo>
                    <a:pt x="274" y="548"/>
                  </a:lnTo>
                  <a:cubicBezTo>
                    <a:pt x="274" y="365"/>
                    <a:pt x="395" y="244"/>
                    <a:pt x="578" y="244"/>
                  </a:cubicBezTo>
                  <a:lnTo>
                    <a:pt x="5836" y="213"/>
                  </a:lnTo>
                  <a:close/>
                  <a:moveTo>
                    <a:pt x="578" y="0"/>
                  </a:moveTo>
                  <a:cubicBezTo>
                    <a:pt x="274" y="0"/>
                    <a:pt x="0" y="244"/>
                    <a:pt x="30" y="548"/>
                  </a:cubicBezTo>
                  <a:lnTo>
                    <a:pt x="30" y="1855"/>
                  </a:lnTo>
                  <a:cubicBezTo>
                    <a:pt x="0" y="2159"/>
                    <a:pt x="274" y="2402"/>
                    <a:pt x="578" y="2432"/>
                  </a:cubicBezTo>
                  <a:lnTo>
                    <a:pt x="5836" y="2432"/>
                  </a:lnTo>
                  <a:cubicBezTo>
                    <a:pt x="6170" y="2402"/>
                    <a:pt x="6414" y="2159"/>
                    <a:pt x="6414" y="1855"/>
                  </a:cubicBezTo>
                  <a:lnTo>
                    <a:pt x="6414" y="548"/>
                  </a:lnTo>
                  <a:cubicBezTo>
                    <a:pt x="6414" y="244"/>
                    <a:pt x="6170" y="0"/>
                    <a:pt x="58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2">
              <a:extLst>
                <a:ext uri="{FF2B5EF4-FFF2-40B4-BE49-F238E27FC236}">
                  <a16:creationId xmlns:a16="http://schemas.microsoft.com/office/drawing/2014/main" id="{355CCD87-6721-0848-FD48-476C7AFC5857}"/>
                </a:ext>
              </a:extLst>
            </p:cNvPr>
            <p:cNvSpPr/>
            <p:nvPr/>
          </p:nvSpPr>
          <p:spPr>
            <a:xfrm>
              <a:off x="1251922" y="2098892"/>
              <a:ext cx="153709" cy="60176"/>
            </a:xfrm>
            <a:custGeom>
              <a:avLst/>
              <a:gdLst/>
              <a:ahLst/>
              <a:cxnLst/>
              <a:rect l="l" t="t" r="r" b="b"/>
              <a:pathLst>
                <a:path w="5594" h="2190" extrusionOk="0">
                  <a:moveTo>
                    <a:pt x="426" y="1"/>
                  </a:moveTo>
                  <a:cubicBezTo>
                    <a:pt x="183" y="1"/>
                    <a:pt x="1" y="213"/>
                    <a:pt x="1" y="457"/>
                  </a:cubicBezTo>
                  <a:lnTo>
                    <a:pt x="1" y="1764"/>
                  </a:lnTo>
                  <a:cubicBezTo>
                    <a:pt x="1" y="2007"/>
                    <a:pt x="183" y="2189"/>
                    <a:pt x="426" y="2189"/>
                  </a:cubicBezTo>
                  <a:lnTo>
                    <a:pt x="5137" y="2189"/>
                  </a:lnTo>
                  <a:cubicBezTo>
                    <a:pt x="5381" y="2189"/>
                    <a:pt x="5593" y="2007"/>
                    <a:pt x="5593" y="1764"/>
                  </a:cubicBezTo>
                  <a:lnTo>
                    <a:pt x="5593" y="457"/>
                  </a:lnTo>
                  <a:cubicBezTo>
                    <a:pt x="5593" y="213"/>
                    <a:pt x="5381" y="1"/>
                    <a:pt x="5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2">
              <a:extLst>
                <a:ext uri="{FF2B5EF4-FFF2-40B4-BE49-F238E27FC236}">
                  <a16:creationId xmlns:a16="http://schemas.microsoft.com/office/drawing/2014/main" id="{198BEF27-F961-41A1-1017-8795F93D151B}"/>
                </a:ext>
              </a:extLst>
            </p:cNvPr>
            <p:cNvSpPr/>
            <p:nvPr/>
          </p:nvSpPr>
          <p:spPr>
            <a:xfrm>
              <a:off x="1248597" y="2096392"/>
              <a:ext cx="160359" cy="66001"/>
            </a:xfrm>
            <a:custGeom>
              <a:avLst/>
              <a:gdLst/>
              <a:ahLst/>
              <a:cxnLst/>
              <a:rect l="l" t="t" r="r" b="b"/>
              <a:pathLst>
                <a:path w="5836" h="2402" extrusionOk="0">
                  <a:moveTo>
                    <a:pt x="5258" y="213"/>
                  </a:moveTo>
                  <a:cubicBezTo>
                    <a:pt x="5441" y="213"/>
                    <a:pt x="5593" y="365"/>
                    <a:pt x="5593" y="548"/>
                  </a:cubicBezTo>
                  <a:lnTo>
                    <a:pt x="5593" y="1855"/>
                  </a:lnTo>
                  <a:cubicBezTo>
                    <a:pt x="5593" y="2007"/>
                    <a:pt x="5441" y="2159"/>
                    <a:pt x="5258" y="2159"/>
                  </a:cubicBezTo>
                  <a:lnTo>
                    <a:pt x="547" y="2159"/>
                  </a:lnTo>
                  <a:cubicBezTo>
                    <a:pt x="395" y="2159"/>
                    <a:pt x="243" y="2007"/>
                    <a:pt x="243" y="1855"/>
                  </a:cubicBezTo>
                  <a:lnTo>
                    <a:pt x="243" y="548"/>
                  </a:lnTo>
                  <a:cubicBezTo>
                    <a:pt x="243" y="365"/>
                    <a:pt x="395" y="213"/>
                    <a:pt x="547" y="213"/>
                  </a:cubicBezTo>
                  <a:close/>
                  <a:moveTo>
                    <a:pt x="547" y="0"/>
                  </a:moveTo>
                  <a:cubicBezTo>
                    <a:pt x="243" y="0"/>
                    <a:pt x="0" y="244"/>
                    <a:pt x="0" y="548"/>
                  </a:cubicBezTo>
                  <a:lnTo>
                    <a:pt x="0" y="1855"/>
                  </a:lnTo>
                  <a:cubicBezTo>
                    <a:pt x="0" y="2159"/>
                    <a:pt x="243" y="2402"/>
                    <a:pt x="547" y="2402"/>
                  </a:cubicBezTo>
                  <a:lnTo>
                    <a:pt x="5258" y="2402"/>
                  </a:lnTo>
                  <a:cubicBezTo>
                    <a:pt x="5593" y="2402"/>
                    <a:pt x="5836" y="2159"/>
                    <a:pt x="5836" y="1855"/>
                  </a:cubicBezTo>
                  <a:lnTo>
                    <a:pt x="5836" y="548"/>
                  </a:lnTo>
                  <a:cubicBezTo>
                    <a:pt x="5836" y="244"/>
                    <a:pt x="5593" y="0"/>
                    <a:pt x="52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2">
              <a:extLst>
                <a:ext uri="{FF2B5EF4-FFF2-40B4-BE49-F238E27FC236}">
                  <a16:creationId xmlns:a16="http://schemas.microsoft.com/office/drawing/2014/main" id="{C5DE4944-8E17-9D86-537D-715E4E0D5B04}"/>
                </a:ext>
              </a:extLst>
            </p:cNvPr>
            <p:cNvSpPr/>
            <p:nvPr/>
          </p:nvSpPr>
          <p:spPr>
            <a:xfrm>
              <a:off x="1244420" y="2077185"/>
              <a:ext cx="168712" cy="59324"/>
            </a:xfrm>
            <a:custGeom>
              <a:avLst/>
              <a:gdLst/>
              <a:ahLst/>
              <a:cxnLst/>
              <a:rect l="l" t="t" r="r" b="b"/>
              <a:pathLst>
                <a:path w="6140" h="2159" extrusionOk="0">
                  <a:moveTo>
                    <a:pt x="426" y="0"/>
                  </a:moveTo>
                  <a:cubicBezTo>
                    <a:pt x="182" y="0"/>
                    <a:pt x="0" y="183"/>
                    <a:pt x="0" y="426"/>
                  </a:cubicBezTo>
                  <a:lnTo>
                    <a:pt x="0" y="1733"/>
                  </a:lnTo>
                  <a:cubicBezTo>
                    <a:pt x="0" y="1976"/>
                    <a:pt x="182" y="2158"/>
                    <a:pt x="426" y="2158"/>
                  </a:cubicBezTo>
                  <a:lnTo>
                    <a:pt x="5684" y="2158"/>
                  </a:lnTo>
                  <a:cubicBezTo>
                    <a:pt x="5927" y="2158"/>
                    <a:pt x="6140" y="1976"/>
                    <a:pt x="6140" y="1733"/>
                  </a:cubicBezTo>
                  <a:lnTo>
                    <a:pt x="6140" y="426"/>
                  </a:lnTo>
                  <a:cubicBezTo>
                    <a:pt x="6140" y="183"/>
                    <a:pt x="5927" y="0"/>
                    <a:pt x="56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2">
              <a:extLst>
                <a:ext uri="{FF2B5EF4-FFF2-40B4-BE49-F238E27FC236}">
                  <a16:creationId xmlns:a16="http://schemas.microsoft.com/office/drawing/2014/main" id="{45810542-4252-68DE-1529-9E04727E3B76}"/>
                </a:ext>
              </a:extLst>
            </p:cNvPr>
            <p:cNvSpPr/>
            <p:nvPr/>
          </p:nvSpPr>
          <p:spPr>
            <a:xfrm>
              <a:off x="1240244" y="2073008"/>
              <a:ext cx="176241" cy="66825"/>
            </a:xfrm>
            <a:custGeom>
              <a:avLst/>
              <a:gdLst/>
              <a:ahLst/>
              <a:cxnLst/>
              <a:rect l="l" t="t" r="r" b="b"/>
              <a:pathLst>
                <a:path w="6414" h="2432" extrusionOk="0">
                  <a:moveTo>
                    <a:pt x="5836" y="274"/>
                  </a:moveTo>
                  <a:cubicBezTo>
                    <a:pt x="6018" y="274"/>
                    <a:pt x="6170" y="395"/>
                    <a:pt x="6170" y="578"/>
                  </a:cubicBezTo>
                  <a:lnTo>
                    <a:pt x="6170" y="1885"/>
                  </a:lnTo>
                  <a:cubicBezTo>
                    <a:pt x="6170" y="2037"/>
                    <a:pt x="6018" y="2189"/>
                    <a:pt x="5836" y="2189"/>
                  </a:cubicBezTo>
                  <a:lnTo>
                    <a:pt x="578" y="2189"/>
                  </a:lnTo>
                  <a:cubicBezTo>
                    <a:pt x="395" y="2189"/>
                    <a:pt x="274" y="2037"/>
                    <a:pt x="274" y="1885"/>
                  </a:cubicBezTo>
                  <a:lnTo>
                    <a:pt x="274" y="578"/>
                  </a:lnTo>
                  <a:cubicBezTo>
                    <a:pt x="274" y="395"/>
                    <a:pt x="395" y="274"/>
                    <a:pt x="578" y="274"/>
                  </a:cubicBezTo>
                  <a:close/>
                  <a:moveTo>
                    <a:pt x="578" y="0"/>
                  </a:moveTo>
                  <a:cubicBezTo>
                    <a:pt x="274" y="0"/>
                    <a:pt x="0" y="274"/>
                    <a:pt x="30" y="578"/>
                  </a:cubicBezTo>
                  <a:lnTo>
                    <a:pt x="30" y="1885"/>
                  </a:lnTo>
                  <a:cubicBezTo>
                    <a:pt x="0" y="2189"/>
                    <a:pt x="274" y="2432"/>
                    <a:pt x="578" y="2432"/>
                  </a:cubicBezTo>
                  <a:lnTo>
                    <a:pt x="5836" y="2432"/>
                  </a:lnTo>
                  <a:cubicBezTo>
                    <a:pt x="6170" y="2432"/>
                    <a:pt x="6414" y="2189"/>
                    <a:pt x="6414" y="1885"/>
                  </a:cubicBezTo>
                  <a:lnTo>
                    <a:pt x="6414" y="578"/>
                  </a:lnTo>
                  <a:cubicBezTo>
                    <a:pt x="6414" y="274"/>
                    <a:pt x="6170" y="0"/>
                    <a:pt x="58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2">
              <a:extLst>
                <a:ext uri="{FF2B5EF4-FFF2-40B4-BE49-F238E27FC236}">
                  <a16:creationId xmlns:a16="http://schemas.microsoft.com/office/drawing/2014/main" id="{7B5D48BD-E393-018E-A6A8-B3FC87ED3D32}"/>
                </a:ext>
              </a:extLst>
            </p:cNvPr>
            <p:cNvSpPr/>
            <p:nvPr/>
          </p:nvSpPr>
          <p:spPr>
            <a:xfrm>
              <a:off x="1251922" y="2188249"/>
              <a:ext cx="153709" cy="60176"/>
            </a:xfrm>
            <a:custGeom>
              <a:avLst/>
              <a:gdLst/>
              <a:ahLst/>
              <a:cxnLst/>
              <a:rect l="l" t="t" r="r" b="b"/>
              <a:pathLst>
                <a:path w="5594" h="2190" extrusionOk="0">
                  <a:moveTo>
                    <a:pt x="426" y="1"/>
                  </a:moveTo>
                  <a:cubicBezTo>
                    <a:pt x="183" y="1"/>
                    <a:pt x="1" y="183"/>
                    <a:pt x="1" y="457"/>
                  </a:cubicBezTo>
                  <a:lnTo>
                    <a:pt x="1" y="1733"/>
                  </a:lnTo>
                  <a:cubicBezTo>
                    <a:pt x="1" y="1977"/>
                    <a:pt x="183" y="2189"/>
                    <a:pt x="426" y="2189"/>
                  </a:cubicBezTo>
                  <a:lnTo>
                    <a:pt x="5137" y="2189"/>
                  </a:lnTo>
                  <a:cubicBezTo>
                    <a:pt x="5381" y="2189"/>
                    <a:pt x="5593" y="1977"/>
                    <a:pt x="5593" y="1733"/>
                  </a:cubicBezTo>
                  <a:lnTo>
                    <a:pt x="5593" y="457"/>
                  </a:lnTo>
                  <a:cubicBezTo>
                    <a:pt x="5593" y="183"/>
                    <a:pt x="5381" y="1"/>
                    <a:pt x="5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2">
              <a:extLst>
                <a:ext uri="{FF2B5EF4-FFF2-40B4-BE49-F238E27FC236}">
                  <a16:creationId xmlns:a16="http://schemas.microsoft.com/office/drawing/2014/main" id="{8894BEA1-6958-E220-9DC7-95245E40ABA5}"/>
                </a:ext>
              </a:extLst>
            </p:cNvPr>
            <p:cNvSpPr/>
            <p:nvPr/>
          </p:nvSpPr>
          <p:spPr>
            <a:xfrm>
              <a:off x="1248597" y="2184924"/>
              <a:ext cx="160359" cy="66825"/>
            </a:xfrm>
            <a:custGeom>
              <a:avLst/>
              <a:gdLst/>
              <a:ahLst/>
              <a:cxnLst/>
              <a:rect l="l" t="t" r="r" b="b"/>
              <a:pathLst>
                <a:path w="5836" h="2432" extrusionOk="0">
                  <a:moveTo>
                    <a:pt x="5258" y="244"/>
                  </a:moveTo>
                  <a:cubicBezTo>
                    <a:pt x="5441" y="244"/>
                    <a:pt x="5593" y="395"/>
                    <a:pt x="5593" y="578"/>
                  </a:cubicBezTo>
                  <a:lnTo>
                    <a:pt x="5593" y="1854"/>
                  </a:lnTo>
                  <a:cubicBezTo>
                    <a:pt x="5593" y="2037"/>
                    <a:pt x="5441" y="2189"/>
                    <a:pt x="5258" y="2189"/>
                  </a:cubicBezTo>
                  <a:lnTo>
                    <a:pt x="547" y="2189"/>
                  </a:lnTo>
                  <a:cubicBezTo>
                    <a:pt x="395" y="2189"/>
                    <a:pt x="243" y="2037"/>
                    <a:pt x="243" y="1854"/>
                  </a:cubicBezTo>
                  <a:lnTo>
                    <a:pt x="243" y="578"/>
                  </a:lnTo>
                  <a:cubicBezTo>
                    <a:pt x="243" y="395"/>
                    <a:pt x="395" y="244"/>
                    <a:pt x="547" y="244"/>
                  </a:cubicBezTo>
                  <a:close/>
                  <a:moveTo>
                    <a:pt x="547" y="0"/>
                  </a:moveTo>
                  <a:cubicBezTo>
                    <a:pt x="243" y="0"/>
                    <a:pt x="0" y="244"/>
                    <a:pt x="0" y="578"/>
                  </a:cubicBezTo>
                  <a:lnTo>
                    <a:pt x="0" y="1854"/>
                  </a:lnTo>
                  <a:cubicBezTo>
                    <a:pt x="0" y="2189"/>
                    <a:pt x="243" y="2432"/>
                    <a:pt x="547" y="2432"/>
                  </a:cubicBezTo>
                  <a:lnTo>
                    <a:pt x="5258" y="2432"/>
                  </a:lnTo>
                  <a:cubicBezTo>
                    <a:pt x="5593" y="2432"/>
                    <a:pt x="5836" y="2158"/>
                    <a:pt x="5836" y="1854"/>
                  </a:cubicBezTo>
                  <a:lnTo>
                    <a:pt x="5836" y="578"/>
                  </a:lnTo>
                  <a:cubicBezTo>
                    <a:pt x="5836" y="244"/>
                    <a:pt x="5593" y="0"/>
                    <a:pt x="52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2">
              <a:extLst>
                <a:ext uri="{FF2B5EF4-FFF2-40B4-BE49-F238E27FC236}">
                  <a16:creationId xmlns:a16="http://schemas.microsoft.com/office/drawing/2014/main" id="{9C3BC48F-CF38-03CE-CA9F-95CA7BA52521}"/>
                </a:ext>
              </a:extLst>
            </p:cNvPr>
            <p:cNvSpPr/>
            <p:nvPr/>
          </p:nvSpPr>
          <p:spPr>
            <a:xfrm>
              <a:off x="1244420" y="2165717"/>
              <a:ext cx="168712" cy="60148"/>
            </a:xfrm>
            <a:custGeom>
              <a:avLst/>
              <a:gdLst/>
              <a:ahLst/>
              <a:cxnLst/>
              <a:rect l="l" t="t" r="r" b="b"/>
              <a:pathLst>
                <a:path w="6140" h="2189" extrusionOk="0">
                  <a:moveTo>
                    <a:pt x="426" y="0"/>
                  </a:moveTo>
                  <a:cubicBezTo>
                    <a:pt x="182" y="31"/>
                    <a:pt x="0" y="213"/>
                    <a:pt x="0" y="456"/>
                  </a:cubicBezTo>
                  <a:lnTo>
                    <a:pt x="0" y="1763"/>
                  </a:lnTo>
                  <a:cubicBezTo>
                    <a:pt x="0" y="1976"/>
                    <a:pt x="182" y="2189"/>
                    <a:pt x="426" y="2189"/>
                  </a:cubicBezTo>
                  <a:lnTo>
                    <a:pt x="5684" y="2189"/>
                  </a:lnTo>
                  <a:cubicBezTo>
                    <a:pt x="5927" y="2189"/>
                    <a:pt x="6140" y="2006"/>
                    <a:pt x="6140" y="1763"/>
                  </a:cubicBezTo>
                  <a:lnTo>
                    <a:pt x="6140" y="456"/>
                  </a:lnTo>
                  <a:cubicBezTo>
                    <a:pt x="6140" y="213"/>
                    <a:pt x="5927" y="31"/>
                    <a:pt x="56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2">
              <a:extLst>
                <a:ext uri="{FF2B5EF4-FFF2-40B4-BE49-F238E27FC236}">
                  <a16:creationId xmlns:a16="http://schemas.microsoft.com/office/drawing/2014/main" id="{3138A2E9-7198-FD25-6C24-2FE1260BB0FB}"/>
                </a:ext>
              </a:extLst>
            </p:cNvPr>
            <p:cNvSpPr/>
            <p:nvPr/>
          </p:nvSpPr>
          <p:spPr>
            <a:xfrm>
              <a:off x="1240244" y="2162365"/>
              <a:ext cx="176241" cy="66853"/>
            </a:xfrm>
            <a:custGeom>
              <a:avLst/>
              <a:gdLst/>
              <a:ahLst/>
              <a:cxnLst/>
              <a:rect l="l" t="t" r="r" b="b"/>
              <a:pathLst>
                <a:path w="6414" h="2433" extrusionOk="0">
                  <a:moveTo>
                    <a:pt x="5836" y="244"/>
                  </a:moveTo>
                  <a:cubicBezTo>
                    <a:pt x="6018" y="244"/>
                    <a:pt x="6170" y="396"/>
                    <a:pt x="6170" y="578"/>
                  </a:cubicBezTo>
                  <a:lnTo>
                    <a:pt x="6170" y="1855"/>
                  </a:lnTo>
                  <a:cubicBezTo>
                    <a:pt x="6170" y="2037"/>
                    <a:pt x="6018" y="2189"/>
                    <a:pt x="5836" y="2189"/>
                  </a:cubicBezTo>
                  <a:lnTo>
                    <a:pt x="578" y="2189"/>
                  </a:lnTo>
                  <a:cubicBezTo>
                    <a:pt x="395" y="2189"/>
                    <a:pt x="274" y="2037"/>
                    <a:pt x="274" y="1855"/>
                  </a:cubicBezTo>
                  <a:lnTo>
                    <a:pt x="274" y="578"/>
                  </a:lnTo>
                  <a:cubicBezTo>
                    <a:pt x="274" y="396"/>
                    <a:pt x="395" y="244"/>
                    <a:pt x="578" y="244"/>
                  </a:cubicBezTo>
                  <a:close/>
                  <a:moveTo>
                    <a:pt x="578" y="1"/>
                  </a:moveTo>
                  <a:cubicBezTo>
                    <a:pt x="274" y="1"/>
                    <a:pt x="0" y="274"/>
                    <a:pt x="30" y="578"/>
                  </a:cubicBezTo>
                  <a:lnTo>
                    <a:pt x="30" y="1885"/>
                  </a:lnTo>
                  <a:cubicBezTo>
                    <a:pt x="0" y="2189"/>
                    <a:pt x="274" y="2432"/>
                    <a:pt x="578" y="2432"/>
                  </a:cubicBezTo>
                  <a:lnTo>
                    <a:pt x="5836" y="2432"/>
                  </a:lnTo>
                  <a:cubicBezTo>
                    <a:pt x="6170" y="2432"/>
                    <a:pt x="6414" y="2189"/>
                    <a:pt x="6414" y="1885"/>
                  </a:cubicBezTo>
                  <a:lnTo>
                    <a:pt x="6414" y="578"/>
                  </a:lnTo>
                  <a:cubicBezTo>
                    <a:pt x="6414" y="274"/>
                    <a:pt x="6170" y="1"/>
                    <a:pt x="58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2">
              <a:extLst>
                <a:ext uri="{FF2B5EF4-FFF2-40B4-BE49-F238E27FC236}">
                  <a16:creationId xmlns:a16="http://schemas.microsoft.com/office/drawing/2014/main" id="{DDAB0947-FF81-0004-6D0B-8C176A6D8B4A}"/>
                </a:ext>
              </a:extLst>
            </p:cNvPr>
            <p:cNvSpPr/>
            <p:nvPr/>
          </p:nvSpPr>
          <p:spPr>
            <a:xfrm>
              <a:off x="1251922" y="2277633"/>
              <a:ext cx="153709" cy="60148"/>
            </a:xfrm>
            <a:custGeom>
              <a:avLst/>
              <a:gdLst/>
              <a:ahLst/>
              <a:cxnLst/>
              <a:rect l="l" t="t" r="r" b="b"/>
              <a:pathLst>
                <a:path w="5594" h="2189" extrusionOk="0">
                  <a:moveTo>
                    <a:pt x="426" y="0"/>
                  </a:moveTo>
                  <a:cubicBezTo>
                    <a:pt x="183" y="0"/>
                    <a:pt x="1" y="213"/>
                    <a:pt x="1" y="456"/>
                  </a:cubicBezTo>
                  <a:lnTo>
                    <a:pt x="1" y="1763"/>
                  </a:lnTo>
                  <a:cubicBezTo>
                    <a:pt x="1" y="2006"/>
                    <a:pt x="183" y="2189"/>
                    <a:pt x="426" y="2189"/>
                  </a:cubicBezTo>
                  <a:lnTo>
                    <a:pt x="5137" y="2189"/>
                  </a:lnTo>
                  <a:cubicBezTo>
                    <a:pt x="5381" y="2189"/>
                    <a:pt x="5593" y="2006"/>
                    <a:pt x="5593" y="1763"/>
                  </a:cubicBezTo>
                  <a:lnTo>
                    <a:pt x="5593" y="456"/>
                  </a:lnTo>
                  <a:cubicBezTo>
                    <a:pt x="5593" y="213"/>
                    <a:pt x="5381" y="0"/>
                    <a:pt x="51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2">
              <a:extLst>
                <a:ext uri="{FF2B5EF4-FFF2-40B4-BE49-F238E27FC236}">
                  <a16:creationId xmlns:a16="http://schemas.microsoft.com/office/drawing/2014/main" id="{330D7B79-F0BB-9349-571C-4578CD366A65}"/>
                </a:ext>
              </a:extLst>
            </p:cNvPr>
            <p:cNvSpPr/>
            <p:nvPr/>
          </p:nvSpPr>
          <p:spPr>
            <a:xfrm>
              <a:off x="1248597" y="2274281"/>
              <a:ext cx="160359" cy="66853"/>
            </a:xfrm>
            <a:custGeom>
              <a:avLst/>
              <a:gdLst/>
              <a:ahLst/>
              <a:cxnLst/>
              <a:rect l="l" t="t" r="r" b="b"/>
              <a:pathLst>
                <a:path w="5836" h="2433" extrusionOk="0">
                  <a:moveTo>
                    <a:pt x="5289" y="244"/>
                  </a:moveTo>
                  <a:cubicBezTo>
                    <a:pt x="5441" y="244"/>
                    <a:pt x="5593" y="396"/>
                    <a:pt x="5593" y="578"/>
                  </a:cubicBezTo>
                  <a:lnTo>
                    <a:pt x="5593" y="1885"/>
                  </a:lnTo>
                  <a:cubicBezTo>
                    <a:pt x="5593" y="2037"/>
                    <a:pt x="5441" y="2189"/>
                    <a:pt x="5258" y="2189"/>
                  </a:cubicBezTo>
                  <a:lnTo>
                    <a:pt x="547" y="2189"/>
                  </a:lnTo>
                  <a:cubicBezTo>
                    <a:pt x="395" y="2189"/>
                    <a:pt x="243" y="2037"/>
                    <a:pt x="243" y="1885"/>
                  </a:cubicBezTo>
                  <a:lnTo>
                    <a:pt x="243" y="578"/>
                  </a:lnTo>
                  <a:cubicBezTo>
                    <a:pt x="243" y="396"/>
                    <a:pt x="395" y="244"/>
                    <a:pt x="547" y="244"/>
                  </a:cubicBezTo>
                  <a:close/>
                  <a:moveTo>
                    <a:pt x="547" y="1"/>
                  </a:moveTo>
                  <a:cubicBezTo>
                    <a:pt x="243" y="1"/>
                    <a:pt x="0" y="274"/>
                    <a:pt x="0" y="578"/>
                  </a:cubicBezTo>
                  <a:lnTo>
                    <a:pt x="0" y="1885"/>
                  </a:lnTo>
                  <a:cubicBezTo>
                    <a:pt x="0" y="2189"/>
                    <a:pt x="243" y="2432"/>
                    <a:pt x="547" y="2432"/>
                  </a:cubicBezTo>
                  <a:lnTo>
                    <a:pt x="5258" y="2432"/>
                  </a:lnTo>
                  <a:cubicBezTo>
                    <a:pt x="5562" y="2432"/>
                    <a:pt x="5836" y="2189"/>
                    <a:pt x="5836" y="1885"/>
                  </a:cubicBezTo>
                  <a:lnTo>
                    <a:pt x="5836" y="578"/>
                  </a:lnTo>
                  <a:cubicBezTo>
                    <a:pt x="5836" y="274"/>
                    <a:pt x="5593" y="1"/>
                    <a:pt x="52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2">
              <a:extLst>
                <a:ext uri="{FF2B5EF4-FFF2-40B4-BE49-F238E27FC236}">
                  <a16:creationId xmlns:a16="http://schemas.microsoft.com/office/drawing/2014/main" id="{0524DC12-044A-151F-8D91-D90C983F07ED}"/>
                </a:ext>
              </a:extLst>
            </p:cNvPr>
            <p:cNvSpPr/>
            <p:nvPr/>
          </p:nvSpPr>
          <p:spPr>
            <a:xfrm>
              <a:off x="1244420" y="2255074"/>
              <a:ext cx="168712" cy="60176"/>
            </a:xfrm>
            <a:custGeom>
              <a:avLst/>
              <a:gdLst/>
              <a:ahLst/>
              <a:cxnLst/>
              <a:rect l="l" t="t" r="r" b="b"/>
              <a:pathLst>
                <a:path w="6140" h="2190" extrusionOk="0">
                  <a:moveTo>
                    <a:pt x="426" y="1"/>
                  </a:moveTo>
                  <a:cubicBezTo>
                    <a:pt x="182" y="1"/>
                    <a:pt x="0" y="213"/>
                    <a:pt x="0" y="457"/>
                  </a:cubicBezTo>
                  <a:lnTo>
                    <a:pt x="0" y="1733"/>
                  </a:lnTo>
                  <a:cubicBezTo>
                    <a:pt x="0" y="1976"/>
                    <a:pt x="182" y="2189"/>
                    <a:pt x="426" y="2189"/>
                  </a:cubicBezTo>
                  <a:lnTo>
                    <a:pt x="5684" y="2189"/>
                  </a:lnTo>
                  <a:cubicBezTo>
                    <a:pt x="5927" y="2189"/>
                    <a:pt x="6140" y="1976"/>
                    <a:pt x="6140" y="1733"/>
                  </a:cubicBezTo>
                  <a:lnTo>
                    <a:pt x="6140" y="457"/>
                  </a:lnTo>
                  <a:cubicBezTo>
                    <a:pt x="6140" y="213"/>
                    <a:pt x="5927" y="1"/>
                    <a:pt x="56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2">
              <a:extLst>
                <a:ext uri="{FF2B5EF4-FFF2-40B4-BE49-F238E27FC236}">
                  <a16:creationId xmlns:a16="http://schemas.microsoft.com/office/drawing/2014/main" id="{53FF9643-1D51-1092-13EF-176FD27FA1BF}"/>
                </a:ext>
              </a:extLst>
            </p:cNvPr>
            <p:cNvSpPr/>
            <p:nvPr/>
          </p:nvSpPr>
          <p:spPr>
            <a:xfrm>
              <a:off x="1240244" y="2251749"/>
              <a:ext cx="176241" cy="66825"/>
            </a:xfrm>
            <a:custGeom>
              <a:avLst/>
              <a:gdLst/>
              <a:ahLst/>
              <a:cxnLst/>
              <a:rect l="l" t="t" r="r" b="b"/>
              <a:pathLst>
                <a:path w="6414" h="2432" extrusionOk="0">
                  <a:moveTo>
                    <a:pt x="5836" y="243"/>
                  </a:moveTo>
                  <a:cubicBezTo>
                    <a:pt x="6018" y="243"/>
                    <a:pt x="6170" y="395"/>
                    <a:pt x="6170" y="578"/>
                  </a:cubicBezTo>
                  <a:lnTo>
                    <a:pt x="6170" y="1854"/>
                  </a:lnTo>
                  <a:cubicBezTo>
                    <a:pt x="6170" y="2037"/>
                    <a:pt x="6018" y="2188"/>
                    <a:pt x="5836" y="2188"/>
                  </a:cubicBezTo>
                  <a:lnTo>
                    <a:pt x="578" y="2188"/>
                  </a:lnTo>
                  <a:cubicBezTo>
                    <a:pt x="395" y="2188"/>
                    <a:pt x="274" y="2037"/>
                    <a:pt x="274" y="1854"/>
                  </a:cubicBezTo>
                  <a:lnTo>
                    <a:pt x="274" y="578"/>
                  </a:lnTo>
                  <a:cubicBezTo>
                    <a:pt x="274" y="395"/>
                    <a:pt x="395" y="243"/>
                    <a:pt x="578" y="243"/>
                  </a:cubicBezTo>
                  <a:close/>
                  <a:moveTo>
                    <a:pt x="578" y="0"/>
                  </a:moveTo>
                  <a:cubicBezTo>
                    <a:pt x="274" y="0"/>
                    <a:pt x="0" y="243"/>
                    <a:pt x="30" y="578"/>
                  </a:cubicBezTo>
                  <a:lnTo>
                    <a:pt x="30" y="1854"/>
                  </a:lnTo>
                  <a:cubicBezTo>
                    <a:pt x="0" y="2158"/>
                    <a:pt x="274" y="2432"/>
                    <a:pt x="578" y="2432"/>
                  </a:cubicBezTo>
                  <a:lnTo>
                    <a:pt x="5836" y="2432"/>
                  </a:lnTo>
                  <a:cubicBezTo>
                    <a:pt x="6170" y="2432"/>
                    <a:pt x="6414" y="2158"/>
                    <a:pt x="6414" y="1854"/>
                  </a:cubicBezTo>
                  <a:lnTo>
                    <a:pt x="6414" y="578"/>
                  </a:lnTo>
                  <a:cubicBezTo>
                    <a:pt x="6414" y="243"/>
                    <a:pt x="6170" y="0"/>
                    <a:pt x="58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2">
              <a:extLst>
                <a:ext uri="{FF2B5EF4-FFF2-40B4-BE49-F238E27FC236}">
                  <a16:creationId xmlns:a16="http://schemas.microsoft.com/office/drawing/2014/main" id="{8AAB79F4-96CF-9701-A260-FAE370C7AC17}"/>
                </a:ext>
              </a:extLst>
            </p:cNvPr>
            <p:cNvSpPr/>
            <p:nvPr/>
          </p:nvSpPr>
          <p:spPr>
            <a:xfrm>
              <a:off x="1251922" y="2367759"/>
              <a:ext cx="153709" cy="59406"/>
            </a:xfrm>
            <a:custGeom>
              <a:avLst/>
              <a:gdLst/>
              <a:ahLst/>
              <a:cxnLst/>
              <a:rect l="l" t="t" r="r" b="b"/>
              <a:pathLst>
                <a:path w="5594" h="2162" extrusionOk="0">
                  <a:moveTo>
                    <a:pt x="385" y="0"/>
                  </a:moveTo>
                  <a:cubicBezTo>
                    <a:pt x="187" y="0"/>
                    <a:pt x="1" y="199"/>
                    <a:pt x="1" y="398"/>
                  </a:cubicBezTo>
                  <a:lnTo>
                    <a:pt x="1" y="1705"/>
                  </a:lnTo>
                  <a:cubicBezTo>
                    <a:pt x="1" y="1948"/>
                    <a:pt x="183" y="2161"/>
                    <a:pt x="426" y="2161"/>
                  </a:cubicBezTo>
                  <a:lnTo>
                    <a:pt x="5137" y="2161"/>
                  </a:lnTo>
                  <a:cubicBezTo>
                    <a:pt x="5381" y="2161"/>
                    <a:pt x="5593" y="1979"/>
                    <a:pt x="5593" y="1736"/>
                  </a:cubicBezTo>
                  <a:lnTo>
                    <a:pt x="5593" y="429"/>
                  </a:lnTo>
                  <a:cubicBezTo>
                    <a:pt x="5593" y="185"/>
                    <a:pt x="5381" y="3"/>
                    <a:pt x="5137" y="3"/>
                  </a:cubicBezTo>
                  <a:lnTo>
                    <a:pt x="426" y="3"/>
                  </a:lnTo>
                  <a:cubicBezTo>
                    <a:pt x="412" y="1"/>
                    <a:pt x="399" y="0"/>
                    <a:pt x="3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2">
              <a:extLst>
                <a:ext uri="{FF2B5EF4-FFF2-40B4-BE49-F238E27FC236}">
                  <a16:creationId xmlns:a16="http://schemas.microsoft.com/office/drawing/2014/main" id="{66D5EDD5-6142-379B-A92F-1A48C2B1868E}"/>
                </a:ext>
              </a:extLst>
            </p:cNvPr>
            <p:cNvSpPr/>
            <p:nvPr/>
          </p:nvSpPr>
          <p:spPr>
            <a:xfrm>
              <a:off x="1248597" y="2363665"/>
              <a:ext cx="160359" cy="66825"/>
            </a:xfrm>
            <a:custGeom>
              <a:avLst/>
              <a:gdLst/>
              <a:ahLst/>
              <a:cxnLst/>
              <a:rect l="l" t="t" r="r" b="b"/>
              <a:pathLst>
                <a:path w="5836" h="2432" extrusionOk="0">
                  <a:moveTo>
                    <a:pt x="5258" y="243"/>
                  </a:moveTo>
                  <a:cubicBezTo>
                    <a:pt x="5441" y="243"/>
                    <a:pt x="5593" y="365"/>
                    <a:pt x="5593" y="547"/>
                  </a:cubicBezTo>
                  <a:lnTo>
                    <a:pt x="5593" y="1854"/>
                  </a:lnTo>
                  <a:cubicBezTo>
                    <a:pt x="5593" y="2037"/>
                    <a:pt x="5441" y="2158"/>
                    <a:pt x="5258" y="2158"/>
                  </a:cubicBezTo>
                  <a:lnTo>
                    <a:pt x="547" y="2158"/>
                  </a:lnTo>
                  <a:cubicBezTo>
                    <a:pt x="395" y="2158"/>
                    <a:pt x="243" y="2037"/>
                    <a:pt x="243" y="1854"/>
                  </a:cubicBezTo>
                  <a:lnTo>
                    <a:pt x="243" y="547"/>
                  </a:lnTo>
                  <a:cubicBezTo>
                    <a:pt x="243" y="365"/>
                    <a:pt x="395" y="243"/>
                    <a:pt x="547" y="243"/>
                  </a:cubicBezTo>
                  <a:close/>
                  <a:moveTo>
                    <a:pt x="547" y="0"/>
                  </a:moveTo>
                  <a:cubicBezTo>
                    <a:pt x="243" y="0"/>
                    <a:pt x="0" y="243"/>
                    <a:pt x="0" y="547"/>
                  </a:cubicBezTo>
                  <a:lnTo>
                    <a:pt x="0" y="1854"/>
                  </a:lnTo>
                  <a:cubicBezTo>
                    <a:pt x="0" y="2158"/>
                    <a:pt x="243" y="2401"/>
                    <a:pt x="547" y="2432"/>
                  </a:cubicBezTo>
                  <a:lnTo>
                    <a:pt x="5258" y="2432"/>
                  </a:lnTo>
                  <a:cubicBezTo>
                    <a:pt x="5593" y="2401"/>
                    <a:pt x="5836" y="2158"/>
                    <a:pt x="5836" y="1854"/>
                  </a:cubicBezTo>
                  <a:lnTo>
                    <a:pt x="5836" y="547"/>
                  </a:lnTo>
                  <a:cubicBezTo>
                    <a:pt x="5836" y="243"/>
                    <a:pt x="5593" y="0"/>
                    <a:pt x="52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2">
              <a:extLst>
                <a:ext uri="{FF2B5EF4-FFF2-40B4-BE49-F238E27FC236}">
                  <a16:creationId xmlns:a16="http://schemas.microsoft.com/office/drawing/2014/main" id="{9E12005D-4D89-E1EB-04AA-744179CA4D48}"/>
                </a:ext>
              </a:extLst>
            </p:cNvPr>
            <p:cNvSpPr/>
            <p:nvPr/>
          </p:nvSpPr>
          <p:spPr>
            <a:xfrm>
              <a:off x="1244420" y="2344431"/>
              <a:ext cx="168712" cy="60176"/>
            </a:xfrm>
            <a:custGeom>
              <a:avLst/>
              <a:gdLst/>
              <a:ahLst/>
              <a:cxnLst/>
              <a:rect l="l" t="t" r="r" b="b"/>
              <a:pathLst>
                <a:path w="6140" h="2190" extrusionOk="0">
                  <a:moveTo>
                    <a:pt x="426" y="1"/>
                  </a:moveTo>
                  <a:cubicBezTo>
                    <a:pt x="182" y="1"/>
                    <a:pt x="0" y="214"/>
                    <a:pt x="0" y="457"/>
                  </a:cubicBezTo>
                  <a:lnTo>
                    <a:pt x="0" y="1733"/>
                  </a:lnTo>
                  <a:cubicBezTo>
                    <a:pt x="0" y="1977"/>
                    <a:pt x="182" y="2189"/>
                    <a:pt x="426" y="2189"/>
                  </a:cubicBezTo>
                  <a:lnTo>
                    <a:pt x="5684" y="2189"/>
                  </a:lnTo>
                  <a:cubicBezTo>
                    <a:pt x="5927" y="2189"/>
                    <a:pt x="6140" y="2007"/>
                    <a:pt x="6140" y="1764"/>
                  </a:cubicBezTo>
                  <a:lnTo>
                    <a:pt x="6140" y="457"/>
                  </a:lnTo>
                  <a:cubicBezTo>
                    <a:pt x="6140" y="214"/>
                    <a:pt x="5927" y="1"/>
                    <a:pt x="56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2">
              <a:extLst>
                <a:ext uri="{FF2B5EF4-FFF2-40B4-BE49-F238E27FC236}">
                  <a16:creationId xmlns:a16="http://schemas.microsoft.com/office/drawing/2014/main" id="{55169BBB-EBE8-EA70-C296-771B2DDDF115}"/>
                </a:ext>
              </a:extLst>
            </p:cNvPr>
            <p:cNvSpPr/>
            <p:nvPr/>
          </p:nvSpPr>
          <p:spPr>
            <a:xfrm>
              <a:off x="1240244" y="2341106"/>
              <a:ext cx="176241" cy="66825"/>
            </a:xfrm>
            <a:custGeom>
              <a:avLst/>
              <a:gdLst/>
              <a:ahLst/>
              <a:cxnLst/>
              <a:rect l="l" t="t" r="r" b="b"/>
              <a:pathLst>
                <a:path w="6414" h="2432" extrusionOk="0">
                  <a:moveTo>
                    <a:pt x="578" y="243"/>
                  </a:moveTo>
                  <a:lnTo>
                    <a:pt x="5836" y="274"/>
                  </a:lnTo>
                  <a:cubicBezTo>
                    <a:pt x="6018" y="274"/>
                    <a:pt x="6170" y="395"/>
                    <a:pt x="6170" y="578"/>
                  </a:cubicBezTo>
                  <a:lnTo>
                    <a:pt x="6170" y="1854"/>
                  </a:lnTo>
                  <a:cubicBezTo>
                    <a:pt x="6170" y="2037"/>
                    <a:pt x="6018" y="2189"/>
                    <a:pt x="5836" y="2189"/>
                  </a:cubicBezTo>
                  <a:lnTo>
                    <a:pt x="578" y="2189"/>
                  </a:lnTo>
                  <a:cubicBezTo>
                    <a:pt x="395" y="2189"/>
                    <a:pt x="274" y="2037"/>
                    <a:pt x="274" y="1854"/>
                  </a:cubicBezTo>
                  <a:lnTo>
                    <a:pt x="274" y="578"/>
                  </a:lnTo>
                  <a:cubicBezTo>
                    <a:pt x="274" y="395"/>
                    <a:pt x="395" y="243"/>
                    <a:pt x="578" y="243"/>
                  </a:cubicBezTo>
                  <a:close/>
                  <a:moveTo>
                    <a:pt x="578" y="0"/>
                  </a:moveTo>
                  <a:cubicBezTo>
                    <a:pt x="274" y="0"/>
                    <a:pt x="0" y="274"/>
                    <a:pt x="30" y="578"/>
                  </a:cubicBezTo>
                  <a:lnTo>
                    <a:pt x="30" y="1854"/>
                  </a:lnTo>
                  <a:cubicBezTo>
                    <a:pt x="0" y="2158"/>
                    <a:pt x="274" y="2432"/>
                    <a:pt x="578" y="2432"/>
                  </a:cubicBezTo>
                  <a:lnTo>
                    <a:pt x="5836" y="2432"/>
                  </a:lnTo>
                  <a:cubicBezTo>
                    <a:pt x="6140" y="2432"/>
                    <a:pt x="6414" y="2189"/>
                    <a:pt x="6414" y="1885"/>
                  </a:cubicBezTo>
                  <a:lnTo>
                    <a:pt x="6414" y="578"/>
                  </a:lnTo>
                  <a:cubicBezTo>
                    <a:pt x="6414" y="274"/>
                    <a:pt x="6170" y="0"/>
                    <a:pt x="58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2">
              <a:extLst>
                <a:ext uri="{FF2B5EF4-FFF2-40B4-BE49-F238E27FC236}">
                  <a16:creationId xmlns:a16="http://schemas.microsoft.com/office/drawing/2014/main" id="{90B1218C-ECE6-7F48-20CC-2542F8FF4831}"/>
                </a:ext>
              </a:extLst>
            </p:cNvPr>
            <p:cNvSpPr/>
            <p:nvPr/>
          </p:nvSpPr>
          <p:spPr>
            <a:xfrm>
              <a:off x="1251922" y="2456347"/>
              <a:ext cx="153709" cy="59324"/>
            </a:xfrm>
            <a:custGeom>
              <a:avLst/>
              <a:gdLst/>
              <a:ahLst/>
              <a:cxnLst/>
              <a:rect l="l" t="t" r="r" b="b"/>
              <a:pathLst>
                <a:path w="5594" h="2159" extrusionOk="0">
                  <a:moveTo>
                    <a:pt x="426" y="1"/>
                  </a:moveTo>
                  <a:cubicBezTo>
                    <a:pt x="183" y="1"/>
                    <a:pt x="1" y="183"/>
                    <a:pt x="1" y="426"/>
                  </a:cubicBezTo>
                  <a:lnTo>
                    <a:pt x="1" y="1733"/>
                  </a:lnTo>
                  <a:cubicBezTo>
                    <a:pt x="1" y="1977"/>
                    <a:pt x="183" y="2159"/>
                    <a:pt x="426" y="2159"/>
                  </a:cubicBezTo>
                  <a:lnTo>
                    <a:pt x="5137" y="2159"/>
                  </a:lnTo>
                  <a:cubicBezTo>
                    <a:pt x="5381" y="2159"/>
                    <a:pt x="5593" y="1977"/>
                    <a:pt x="5593" y="1733"/>
                  </a:cubicBezTo>
                  <a:lnTo>
                    <a:pt x="5593" y="426"/>
                  </a:lnTo>
                  <a:cubicBezTo>
                    <a:pt x="5593" y="183"/>
                    <a:pt x="5381" y="1"/>
                    <a:pt x="5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2">
              <a:extLst>
                <a:ext uri="{FF2B5EF4-FFF2-40B4-BE49-F238E27FC236}">
                  <a16:creationId xmlns:a16="http://schemas.microsoft.com/office/drawing/2014/main" id="{00A523D6-42AF-E2DF-852F-EAA19B2EE121}"/>
                </a:ext>
              </a:extLst>
            </p:cNvPr>
            <p:cNvSpPr/>
            <p:nvPr/>
          </p:nvSpPr>
          <p:spPr>
            <a:xfrm>
              <a:off x="1248597" y="2453022"/>
              <a:ext cx="160359" cy="66825"/>
            </a:xfrm>
            <a:custGeom>
              <a:avLst/>
              <a:gdLst/>
              <a:ahLst/>
              <a:cxnLst/>
              <a:rect l="l" t="t" r="r" b="b"/>
              <a:pathLst>
                <a:path w="5836" h="2432" extrusionOk="0">
                  <a:moveTo>
                    <a:pt x="5258" y="243"/>
                  </a:moveTo>
                  <a:cubicBezTo>
                    <a:pt x="5441" y="243"/>
                    <a:pt x="5593" y="365"/>
                    <a:pt x="5593" y="547"/>
                  </a:cubicBezTo>
                  <a:lnTo>
                    <a:pt x="5593" y="1854"/>
                  </a:lnTo>
                  <a:cubicBezTo>
                    <a:pt x="5593" y="2037"/>
                    <a:pt x="5441" y="2158"/>
                    <a:pt x="5258" y="2158"/>
                  </a:cubicBezTo>
                  <a:lnTo>
                    <a:pt x="547" y="2158"/>
                  </a:lnTo>
                  <a:cubicBezTo>
                    <a:pt x="395" y="2158"/>
                    <a:pt x="243" y="2037"/>
                    <a:pt x="243" y="1854"/>
                  </a:cubicBezTo>
                  <a:lnTo>
                    <a:pt x="243" y="547"/>
                  </a:lnTo>
                  <a:cubicBezTo>
                    <a:pt x="243" y="365"/>
                    <a:pt x="395" y="243"/>
                    <a:pt x="547" y="243"/>
                  </a:cubicBezTo>
                  <a:close/>
                  <a:moveTo>
                    <a:pt x="547" y="0"/>
                  </a:moveTo>
                  <a:cubicBezTo>
                    <a:pt x="243" y="0"/>
                    <a:pt x="0" y="243"/>
                    <a:pt x="0" y="547"/>
                  </a:cubicBezTo>
                  <a:lnTo>
                    <a:pt x="0" y="1854"/>
                  </a:lnTo>
                  <a:cubicBezTo>
                    <a:pt x="0" y="2158"/>
                    <a:pt x="243" y="2402"/>
                    <a:pt x="547" y="2432"/>
                  </a:cubicBezTo>
                  <a:lnTo>
                    <a:pt x="5258" y="2432"/>
                  </a:lnTo>
                  <a:cubicBezTo>
                    <a:pt x="5593" y="2402"/>
                    <a:pt x="5836" y="2158"/>
                    <a:pt x="5836" y="1854"/>
                  </a:cubicBezTo>
                  <a:lnTo>
                    <a:pt x="5836" y="547"/>
                  </a:lnTo>
                  <a:cubicBezTo>
                    <a:pt x="5836" y="243"/>
                    <a:pt x="5593" y="0"/>
                    <a:pt x="52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2">
              <a:extLst>
                <a:ext uri="{FF2B5EF4-FFF2-40B4-BE49-F238E27FC236}">
                  <a16:creationId xmlns:a16="http://schemas.microsoft.com/office/drawing/2014/main" id="{65E66A7E-4D9A-0FD3-2144-212CC0671AD6}"/>
                </a:ext>
              </a:extLst>
            </p:cNvPr>
            <p:cNvSpPr/>
            <p:nvPr/>
          </p:nvSpPr>
          <p:spPr>
            <a:xfrm>
              <a:off x="1244420" y="2433815"/>
              <a:ext cx="168712" cy="60148"/>
            </a:xfrm>
            <a:custGeom>
              <a:avLst/>
              <a:gdLst/>
              <a:ahLst/>
              <a:cxnLst/>
              <a:rect l="l" t="t" r="r" b="b"/>
              <a:pathLst>
                <a:path w="6140" h="2189" extrusionOk="0">
                  <a:moveTo>
                    <a:pt x="426" y="0"/>
                  </a:moveTo>
                  <a:cubicBezTo>
                    <a:pt x="182" y="0"/>
                    <a:pt x="0" y="183"/>
                    <a:pt x="0" y="426"/>
                  </a:cubicBezTo>
                  <a:lnTo>
                    <a:pt x="0" y="1733"/>
                  </a:lnTo>
                  <a:cubicBezTo>
                    <a:pt x="0" y="1976"/>
                    <a:pt x="182" y="2158"/>
                    <a:pt x="426" y="2189"/>
                  </a:cubicBezTo>
                  <a:lnTo>
                    <a:pt x="5684" y="2189"/>
                  </a:lnTo>
                  <a:cubicBezTo>
                    <a:pt x="5927" y="2189"/>
                    <a:pt x="6140" y="1976"/>
                    <a:pt x="6140" y="1733"/>
                  </a:cubicBezTo>
                  <a:lnTo>
                    <a:pt x="6140" y="426"/>
                  </a:lnTo>
                  <a:cubicBezTo>
                    <a:pt x="6140" y="183"/>
                    <a:pt x="5927" y="0"/>
                    <a:pt x="56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2">
              <a:extLst>
                <a:ext uri="{FF2B5EF4-FFF2-40B4-BE49-F238E27FC236}">
                  <a16:creationId xmlns:a16="http://schemas.microsoft.com/office/drawing/2014/main" id="{1F38D4FB-13F3-0332-3146-141871C1BDDF}"/>
                </a:ext>
              </a:extLst>
            </p:cNvPr>
            <p:cNvSpPr/>
            <p:nvPr/>
          </p:nvSpPr>
          <p:spPr>
            <a:xfrm>
              <a:off x="1240244" y="2430463"/>
              <a:ext cx="176241" cy="66853"/>
            </a:xfrm>
            <a:custGeom>
              <a:avLst/>
              <a:gdLst/>
              <a:ahLst/>
              <a:cxnLst/>
              <a:rect l="l" t="t" r="r" b="b"/>
              <a:pathLst>
                <a:path w="6414" h="2433" extrusionOk="0">
                  <a:moveTo>
                    <a:pt x="5836" y="244"/>
                  </a:moveTo>
                  <a:cubicBezTo>
                    <a:pt x="6018" y="244"/>
                    <a:pt x="6170" y="396"/>
                    <a:pt x="6170" y="548"/>
                  </a:cubicBezTo>
                  <a:lnTo>
                    <a:pt x="6170" y="1855"/>
                  </a:lnTo>
                  <a:cubicBezTo>
                    <a:pt x="6170" y="2037"/>
                    <a:pt x="6018" y="2159"/>
                    <a:pt x="5836" y="2189"/>
                  </a:cubicBezTo>
                  <a:lnTo>
                    <a:pt x="578" y="2189"/>
                  </a:lnTo>
                  <a:cubicBezTo>
                    <a:pt x="395" y="2159"/>
                    <a:pt x="274" y="2037"/>
                    <a:pt x="274" y="1855"/>
                  </a:cubicBezTo>
                  <a:lnTo>
                    <a:pt x="274" y="548"/>
                  </a:lnTo>
                  <a:cubicBezTo>
                    <a:pt x="274" y="396"/>
                    <a:pt x="395" y="244"/>
                    <a:pt x="578" y="244"/>
                  </a:cubicBezTo>
                  <a:close/>
                  <a:moveTo>
                    <a:pt x="578" y="1"/>
                  </a:moveTo>
                  <a:cubicBezTo>
                    <a:pt x="274" y="1"/>
                    <a:pt x="0" y="244"/>
                    <a:pt x="30" y="548"/>
                  </a:cubicBezTo>
                  <a:lnTo>
                    <a:pt x="30" y="1855"/>
                  </a:lnTo>
                  <a:cubicBezTo>
                    <a:pt x="0" y="2159"/>
                    <a:pt x="274" y="2432"/>
                    <a:pt x="578" y="2432"/>
                  </a:cubicBezTo>
                  <a:lnTo>
                    <a:pt x="5836" y="2432"/>
                  </a:lnTo>
                  <a:cubicBezTo>
                    <a:pt x="6170" y="2432"/>
                    <a:pt x="6414" y="2159"/>
                    <a:pt x="6414" y="1855"/>
                  </a:cubicBezTo>
                  <a:lnTo>
                    <a:pt x="6414" y="548"/>
                  </a:lnTo>
                  <a:cubicBezTo>
                    <a:pt x="6414" y="244"/>
                    <a:pt x="6170" y="1"/>
                    <a:pt x="58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2">
              <a:extLst>
                <a:ext uri="{FF2B5EF4-FFF2-40B4-BE49-F238E27FC236}">
                  <a16:creationId xmlns:a16="http://schemas.microsoft.com/office/drawing/2014/main" id="{24B6BE42-5EBF-40D1-9921-9A4C4A97FF0A}"/>
                </a:ext>
              </a:extLst>
            </p:cNvPr>
            <p:cNvSpPr/>
            <p:nvPr/>
          </p:nvSpPr>
          <p:spPr>
            <a:xfrm>
              <a:off x="1251097" y="2544879"/>
              <a:ext cx="155358" cy="74574"/>
            </a:xfrm>
            <a:custGeom>
              <a:avLst/>
              <a:gdLst/>
              <a:ahLst/>
              <a:cxnLst/>
              <a:rect l="l" t="t" r="r" b="b"/>
              <a:pathLst>
                <a:path w="5654" h="2714" extrusionOk="0">
                  <a:moveTo>
                    <a:pt x="456" y="1"/>
                  </a:moveTo>
                  <a:cubicBezTo>
                    <a:pt x="213" y="1"/>
                    <a:pt x="31" y="214"/>
                    <a:pt x="31" y="457"/>
                  </a:cubicBezTo>
                  <a:cubicBezTo>
                    <a:pt x="0" y="1034"/>
                    <a:pt x="61" y="1581"/>
                    <a:pt x="122" y="2159"/>
                  </a:cubicBezTo>
                  <a:cubicBezTo>
                    <a:pt x="152" y="2311"/>
                    <a:pt x="213" y="2463"/>
                    <a:pt x="335" y="2584"/>
                  </a:cubicBezTo>
                  <a:cubicBezTo>
                    <a:pt x="410" y="2660"/>
                    <a:pt x="505" y="2714"/>
                    <a:pt x="604" y="2714"/>
                  </a:cubicBezTo>
                  <a:cubicBezTo>
                    <a:pt x="626" y="2714"/>
                    <a:pt x="647" y="2711"/>
                    <a:pt x="669" y="2706"/>
                  </a:cubicBezTo>
                  <a:lnTo>
                    <a:pt x="5259" y="1642"/>
                  </a:lnTo>
                  <a:cubicBezTo>
                    <a:pt x="5380" y="1612"/>
                    <a:pt x="5471" y="1581"/>
                    <a:pt x="5532" y="1521"/>
                  </a:cubicBezTo>
                  <a:cubicBezTo>
                    <a:pt x="5623" y="1460"/>
                    <a:pt x="5654" y="1399"/>
                    <a:pt x="5654" y="1338"/>
                  </a:cubicBezTo>
                  <a:cubicBezTo>
                    <a:pt x="5623" y="1217"/>
                    <a:pt x="5623" y="1095"/>
                    <a:pt x="5623" y="1004"/>
                  </a:cubicBezTo>
                  <a:lnTo>
                    <a:pt x="5623" y="457"/>
                  </a:lnTo>
                  <a:cubicBezTo>
                    <a:pt x="5623" y="183"/>
                    <a:pt x="5411" y="1"/>
                    <a:pt x="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2">
              <a:extLst>
                <a:ext uri="{FF2B5EF4-FFF2-40B4-BE49-F238E27FC236}">
                  <a16:creationId xmlns:a16="http://schemas.microsoft.com/office/drawing/2014/main" id="{52AF8D79-37C2-8998-4EE8-7030F7227B3C}"/>
                </a:ext>
              </a:extLst>
            </p:cNvPr>
            <p:cNvSpPr/>
            <p:nvPr/>
          </p:nvSpPr>
          <p:spPr>
            <a:xfrm>
              <a:off x="1247745" y="2541555"/>
              <a:ext cx="162062" cy="81031"/>
            </a:xfrm>
            <a:custGeom>
              <a:avLst/>
              <a:gdLst/>
              <a:ahLst/>
              <a:cxnLst/>
              <a:rect l="l" t="t" r="r" b="b"/>
              <a:pathLst>
                <a:path w="5898" h="2949" extrusionOk="0">
                  <a:moveTo>
                    <a:pt x="5320" y="274"/>
                  </a:moveTo>
                  <a:cubicBezTo>
                    <a:pt x="5472" y="274"/>
                    <a:pt x="5624" y="426"/>
                    <a:pt x="5624" y="608"/>
                  </a:cubicBezTo>
                  <a:lnTo>
                    <a:pt x="5624" y="760"/>
                  </a:lnTo>
                  <a:lnTo>
                    <a:pt x="5624" y="1155"/>
                  </a:lnTo>
                  <a:lnTo>
                    <a:pt x="5624" y="1186"/>
                  </a:lnTo>
                  <a:cubicBezTo>
                    <a:pt x="5624" y="1307"/>
                    <a:pt x="5624" y="1398"/>
                    <a:pt x="5654" y="1490"/>
                  </a:cubicBezTo>
                  <a:cubicBezTo>
                    <a:pt x="5654" y="1520"/>
                    <a:pt x="5624" y="1550"/>
                    <a:pt x="5593" y="1550"/>
                  </a:cubicBezTo>
                  <a:cubicBezTo>
                    <a:pt x="5533" y="1611"/>
                    <a:pt x="5441" y="1642"/>
                    <a:pt x="5350" y="1672"/>
                  </a:cubicBezTo>
                  <a:lnTo>
                    <a:pt x="760" y="2736"/>
                  </a:lnTo>
                  <a:cubicBezTo>
                    <a:pt x="669" y="2736"/>
                    <a:pt x="578" y="2705"/>
                    <a:pt x="548" y="2645"/>
                  </a:cubicBezTo>
                  <a:cubicBezTo>
                    <a:pt x="426" y="2523"/>
                    <a:pt x="365" y="2402"/>
                    <a:pt x="365" y="2250"/>
                  </a:cubicBezTo>
                  <a:cubicBezTo>
                    <a:pt x="305" y="1733"/>
                    <a:pt x="274" y="1186"/>
                    <a:pt x="274" y="669"/>
                  </a:cubicBezTo>
                  <a:lnTo>
                    <a:pt x="274" y="578"/>
                  </a:lnTo>
                  <a:cubicBezTo>
                    <a:pt x="274" y="395"/>
                    <a:pt x="426" y="274"/>
                    <a:pt x="578" y="274"/>
                  </a:cubicBezTo>
                  <a:close/>
                  <a:moveTo>
                    <a:pt x="578" y="0"/>
                  </a:moveTo>
                  <a:cubicBezTo>
                    <a:pt x="274" y="0"/>
                    <a:pt x="1" y="274"/>
                    <a:pt x="1" y="578"/>
                  </a:cubicBezTo>
                  <a:lnTo>
                    <a:pt x="1" y="669"/>
                  </a:lnTo>
                  <a:cubicBezTo>
                    <a:pt x="1" y="1216"/>
                    <a:pt x="31" y="1763"/>
                    <a:pt x="122" y="2310"/>
                  </a:cubicBezTo>
                  <a:cubicBezTo>
                    <a:pt x="122" y="2493"/>
                    <a:pt x="213" y="2675"/>
                    <a:pt x="365" y="2797"/>
                  </a:cubicBezTo>
                  <a:cubicBezTo>
                    <a:pt x="457" y="2918"/>
                    <a:pt x="578" y="2949"/>
                    <a:pt x="730" y="2949"/>
                  </a:cubicBezTo>
                  <a:lnTo>
                    <a:pt x="791" y="2949"/>
                  </a:lnTo>
                  <a:lnTo>
                    <a:pt x="5381" y="1915"/>
                  </a:lnTo>
                  <a:cubicBezTo>
                    <a:pt x="5502" y="1885"/>
                    <a:pt x="5624" y="1824"/>
                    <a:pt x="5715" y="1763"/>
                  </a:cubicBezTo>
                  <a:cubicBezTo>
                    <a:pt x="5837" y="1672"/>
                    <a:pt x="5897" y="1581"/>
                    <a:pt x="5867" y="1459"/>
                  </a:cubicBezTo>
                  <a:cubicBezTo>
                    <a:pt x="5867" y="1368"/>
                    <a:pt x="5837" y="1277"/>
                    <a:pt x="5837" y="1186"/>
                  </a:cubicBezTo>
                  <a:lnTo>
                    <a:pt x="5837" y="1125"/>
                  </a:lnTo>
                  <a:lnTo>
                    <a:pt x="5837" y="730"/>
                  </a:lnTo>
                  <a:lnTo>
                    <a:pt x="5837" y="578"/>
                  </a:lnTo>
                  <a:cubicBezTo>
                    <a:pt x="5837" y="274"/>
                    <a:pt x="5593" y="0"/>
                    <a:pt x="52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2">
              <a:extLst>
                <a:ext uri="{FF2B5EF4-FFF2-40B4-BE49-F238E27FC236}">
                  <a16:creationId xmlns:a16="http://schemas.microsoft.com/office/drawing/2014/main" id="{4865660D-CE70-1803-ACB0-337BCB1FE9EA}"/>
                </a:ext>
              </a:extLst>
            </p:cNvPr>
            <p:cNvSpPr/>
            <p:nvPr/>
          </p:nvSpPr>
          <p:spPr>
            <a:xfrm>
              <a:off x="1244420" y="2523172"/>
              <a:ext cx="168712" cy="66001"/>
            </a:xfrm>
            <a:custGeom>
              <a:avLst/>
              <a:gdLst/>
              <a:ahLst/>
              <a:cxnLst/>
              <a:rect l="l" t="t" r="r" b="b"/>
              <a:pathLst>
                <a:path w="6140" h="2402" extrusionOk="0">
                  <a:moveTo>
                    <a:pt x="426" y="1"/>
                  </a:moveTo>
                  <a:cubicBezTo>
                    <a:pt x="182" y="1"/>
                    <a:pt x="0" y="183"/>
                    <a:pt x="0" y="426"/>
                  </a:cubicBezTo>
                  <a:lnTo>
                    <a:pt x="0" y="1764"/>
                  </a:lnTo>
                  <a:cubicBezTo>
                    <a:pt x="0" y="2128"/>
                    <a:pt x="243" y="2402"/>
                    <a:pt x="456" y="2402"/>
                  </a:cubicBezTo>
                  <a:lnTo>
                    <a:pt x="5714" y="1946"/>
                  </a:lnTo>
                  <a:cubicBezTo>
                    <a:pt x="5958" y="1915"/>
                    <a:pt x="6140" y="1824"/>
                    <a:pt x="6140" y="1703"/>
                  </a:cubicBezTo>
                  <a:lnTo>
                    <a:pt x="6140" y="426"/>
                  </a:lnTo>
                  <a:cubicBezTo>
                    <a:pt x="6140" y="183"/>
                    <a:pt x="5927" y="1"/>
                    <a:pt x="56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2">
              <a:extLst>
                <a:ext uri="{FF2B5EF4-FFF2-40B4-BE49-F238E27FC236}">
                  <a16:creationId xmlns:a16="http://schemas.microsoft.com/office/drawing/2014/main" id="{A4D5B42C-8010-9209-8957-4D8D75CC7E6F}"/>
                </a:ext>
              </a:extLst>
            </p:cNvPr>
            <p:cNvSpPr/>
            <p:nvPr/>
          </p:nvSpPr>
          <p:spPr>
            <a:xfrm>
              <a:off x="1240244" y="2519820"/>
              <a:ext cx="176241" cy="72705"/>
            </a:xfrm>
            <a:custGeom>
              <a:avLst/>
              <a:gdLst/>
              <a:ahLst/>
              <a:cxnLst/>
              <a:rect l="l" t="t" r="r" b="b"/>
              <a:pathLst>
                <a:path w="6414" h="2646" extrusionOk="0">
                  <a:moveTo>
                    <a:pt x="5836" y="244"/>
                  </a:moveTo>
                  <a:cubicBezTo>
                    <a:pt x="6018" y="244"/>
                    <a:pt x="6140" y="396"/>
                    <a:pt x="6140" y="578"/>
                  </a:cubicBezTo>
                  <a:lnTo>
                    <a:pt x="6140" y="1825"/>
                  </a:lnTo>
                  <a:cubicBezTo>
                    <a:pt x="6079" y="1916"/>
                    <a:pt x="5958" y="1946"/>
                    <a:pt x="5836" y="1946"/>
                  </a:cubicBezTo>
                  <a:lnTo>
                    <a:pt x="578" y="2402"/>
                  </a:lnTo>
                  <a:cubicBezTo>
                    <a:pt x="547" y="2402"/>
                    <a:pt x="486" y="2372"/>
                    <a:pt x="426" y="2341"/>
                  </a:cubicBezTo>
                  <a:cubicBezTo>
                    <a:pt x="334" y="2220"/>
                    <a:pt x="243" y="2037"/>
                    <a:pt x="274" y="1886"/>
                  </a:cubicBezTo>
                  <a:lnTo>
                    <a:pt x="274" y="548"/>
                  </a:lnTo>
                  <a:cubicBezTo>
                    <a:pt x="274" y="396"/>
                    <a:pt x="395" y="244"/>
                    <a:pt x="578" y="244"/>
                  </a:cubicBezTo>
                  <a:close/>
                  <a:moveTo>
                    <a:pt x="578" y="1"/>
                  </a:moveTo>
                  <a:cubicBezTo>
                    <a:pt x="274" y="1"/>
                    <a:pt x="0" y="244"/>
                    <a:pt x="0" y="548"/>
                  </a:cubicBezTo>
                  <a:lnTo>
                    <a:pt x="0" y="1886"/>
                  </a:lnTo>
                  <a:cubicBezTo>
                    <a:pt x="0" y="2129"/>
                    <a:pt x="122" y="2341"/>
                    <a:pt x="274" y="2524"/>
                  </a:cubicBezTo>
                  <a:cubicBezTo>
                    <a:pt x="365" y="2585"/>
                    <a:pt x="456" y="2645"/>
                    <a:pt x="578" y="2645"/>
                  </a:cubicBezTo>
                  <a:lnTo>
                    <a:pt x="638" y="2645"/>
                  </a:lnTo>
                  <a:lnTo>
                    <a:pt x="5866" y="2189"/>
                  </a:lnTo>
                  <a:cubicBezTo>
                    <a:pt x="6049" y="2189"/>
                    <a:pt x="6231" y="2129"/>
                    <a:pt x="6353" y="2007"/>
                  </a:cubicBezTo>
                  <a:cubicBezTo>
                    <a:pt x="6383" y="1946"/>
                    <a:pt x="6414" y="1886"/>
                    <a:pt x="6414" y="1825"/>
                  </a:cubicBezTo>
                  <a:lnTo>
                    <a:pt x="6414" y="548"/>
                  </a:lnTo>
                  <a:cubicBezTo>
                    <a:pt x="6414" y="244"/>
                    <a:pt x="6170" y="1"/>
                    <a:pt x="58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2">
              <a:extLst>
                <a:ext uri="{FF2B5EF4-FFF2-40B4-BE49-F238E27FC236}">
                  <a16:creationId xmlns:a16="http://schemas.microsoft.com/office/drawing/2014/main" id="{E1668DFF-853D-5B9C-6B77-5A4EDC1BAFAB}"/>
                </a:ext>
              </a:extLst>
            </p:cNvPr>
            <p:cNvSpPr/>
            <p:nvPr/>
          </p:nvSpPr>
          <p:spPr>
            <a:xfrm>
              <a:off x="1275305" y="2605192"/>
              <a:ext cx="152033" cy="125242"/>
            </a:xfrm>
            <a:custGeom>
              <a:avLst/>
              <a:gdLst/>
              <a:ahLst/>
              <a:cxnLst/>
              <a:rect l="l" t="t" r="r" b="b"/>
              <a:pathLst>
                <a:path w="5533" h="4558" extrusionOk="0">
                  <a:moveTo>
                    <a:pt x="4856" y="0"/>
                  </a:moveTo>
                  <a:cubicBezTo>
                    <a:pt x="4774" y="0"/>
                    <a:pt x="4680" y="17"/>
                    <a:pt x="4590" y="55"/>
                  </a:cubicBezTo>
                  <a:lnTo>
                    <a:pt x="274" y="1940"/>
                  </a:lnTo>
                  <a:cubicBezTo>
                    <a:pt x="31" y="2031"/>
                    <a:pt x="1" y="2426"/>
                    <a:pt x="153" y="2700"/>
                  </a:cubicBezTo>
                  <a:cubicBezTo>
                    <a:pt x="305" y="3003"/>
                    <a:pt x="426" y="3277"/>
                    <a:pt x="639" y="3520"/>
                  </a:cubicBezTo>
                  <a:cubicBezTo>
                    <a:pt x="852" y="3794"/>
                    <a:pt x="1004" y="4067"/>
                    <a:pt x="1216" y="4280"/>
                  </a:cubicBezTo>
                  <a:cubicBezTo>
                    <a:pt x="1374" y="4457"/>
                    <a:pt x="1569" y="4557"/>
                    <a:pt x="1736" y="4557"/>
                  </a:cubicBezTo>
                  <a:cubicBezTo>
                    <a:pt x="1828" y="4557"/>
                    <a:pt x="1912" y="4527"/>
                    <a:pt x="1976" y="4462"/>
                  </a:cubicBezTo>
                  <a:lnTo>
                    <a:pt x="5320" y="1119"/>
                  </a:lnTo>
                  <a:cubicBezTo>
                    <a:pt x="5472" y="967"/>
                    <a:pt x="5533" y="724"/>
                    <a:pt x="5472" y="633"/>
                  </a:cubicBezTo>
                  <a:cubicBezTo>
                    <a:pt x="5381" y="572"/>
                    <a:pt x="5320" y="481"/>
                    <a:pt x="5259" y="389"/>
                  </a:cubicBezTo>
                  <a:cubicBezTo>
                    <a:pt x="5198" y="298"/>
                    <a:pt x="5138" y="207"/>
                    <a:pt x="5077" y="86"/>
                  </a:cubicBezTo>
                  <a:cubicBezTo>
                    <a:pt x="5059" y="33"/>
                    <a:pt x="4970" y="0"/>
                    <a:pt x="48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2">
              <a:extLst>
                <a:ext uri="{FF2B5EF4-FFF2-40B4-BE49-F238E27FC236}">
                  <a16:creationId xmlns:a16="http://schemas.microsoft.com/office/drawing/2014/main" id="{25377CD2-5320-54E9-3E45-4051B6A02E30}"/>
                </a:ext>
              </a:extLst>
            </p:cNvPr>
            <p:cNvSpPr/>
            <p:nvPr/>
          </p:nvSpPr>
          <p:spPr>
            <a:xfrm>
              <a:off x="1272804" y="2601813"/>
              <a:ext cx="159562" cy="131865"/>
            </a:xfrm>
            <a:custGeom>
              <a:avLst/>
              <a:gdLst/>
              <a:ahLst/>
              <a:cxnLst/>
              <a:rect l="l" t="t" r="r" b="b"/>
              <a:pathLst>
                <a:path w="5807" h="4799" extrusionOk="0">
                  <a:moveTo>
                    <a:pt x="4955" y="239"/>
                  </a:moveTo>
                  <a:cubicBezTo>
                    <a:pt x="5016" y="239"/>
                    <a:pt x="5077" y="269"/>
                    <a:pt x="5077" y="269"/>
                  </a:cubicBezTo>
                  <a:lnTo>
                    <a:pt x="5168" y="421"/>
                  </a:lnTo>
                  <a:lnTo>
                    <a:pt x="5259" y="573"/>
                  </a:lnTo>
                  <a:cubicBezTo>
                    <a:pt x="5289" y="604"/>
                    <a:pt x="5320" y="664"/>
                    <a:pt x="5320" y="695"/>
                  </a:cubicBezTo>
                  <a:cubicBezTo>
                    <a:pt x="5381" y="756"/>
                    <a:pt x="5411" y="786"/>
                    <a:pt x="5472" y="847"/>
                  </a:cubicBezTo>
                  <a:cubicBezTo>
                    <a:pt x="5472" y="968"/>
                    <a:pt x="5411" y="1090"/>
                    <a:pt x="5320" y="1151"/>
                  </a:cubicBezTo>
                  <a:lnTo>
                    <a:pt x="1976" y="4494"/>
                  </a:lnTo>
                  <a:cubicBezTo>
                    <a:pt x="1946" y="4525"/>
                    <a:pt x="1885" y="4555"/>
                    <a:pt x="1824" y="4555"/>
                  </a:cubicBezTo>
                  <a:cubicBezTo>
                    <a:pt x="1672" y="4525"/>
                    <a:pt x="1520" y="4464"/>
                    <a:pt x="1399" y="4312"/>
                  </a:cubicBezTo>
                  <a:cubicBezTo>
                    <a:pt x="1247" y="4160"/>
                    <a:pt x="1125" y="3947"/>
                    <a:pt x="973" y="3765"/>
                  </a:cubicBezTo>
                  <a:lnTo>
                    <a:pt x="821" y="3582"/>
                  </a:lnTo>
                  <a:cubicBezTo>
                    <a:pt x="669" y="3339"/>
                    <a:pt x="487" y="3066"/>
                    <a:pt x="335" y="2762"/>
                  </a:cubicBezTo>
                  <a:cubicBezTo>
                    <a:pt x="274" y="2640"/>
                    <a:pt x="244" y="2458"/>
                    <a:pt x="274" y="2306"/>
                  </a:cubicBezTo>
                  <a:cubicBezTo>
                    <a:pt x="304" y="2245"/>
                    <a:pt x="335" y="2184"/>
                    <a:pt x="396" y="2184"/>
                  </a:cubicBezTo>
                  <a:lnTo>
                    <a:pt x="4712" y="300"/>
                  </a:lnTo>
                  <a:cubicBezTo>
                    <a:pt x="4803" y="269"/>
                    <a:pt x="4864" y="239"/>
                    <a:pt x="4955" y="239"/>
                  </a:cubicBezTo>
                  <a:close/>
                  <a:moveTo>
                    <a:pt x="4968" y="1"/>
                  </a:moveTo>
                  <a:cubicBezTo>
                    <a:pt x="4869" y="1"/>
                    <a:pt x="4758" y="28"/>
                    <a:pt x="4651" y="87"/>
                  </a:cubicBezTo>
                  <a:lnTo>
                    <a:pt x="304" y="1941"/>
                  </a:lnTo>
                  <a:cubicBezTo>
                    <a:pt x="213" y="2002"/>
                    <a:pt x="122" y="2093"/>
                    <a:pt x="61" y="2215"/>
                  </a:cubicBezTo>
                  <a:cubicBezTo>
                    <a:pt x="0" y="2458"/>
                    <a:pt x="31" y="2671"/>
                    <a:pt x="122" y="2883"/>
                  </a:cubicBezTo>
                  <a:cubicBezTo>
                    <a:pt x="304" y="3187"/>
                    <a:pt x="487" y="3491"/>
                    <a:pt x="639" y="3734"/>
                  </a:cubicBezTo>
                  <a:cubicBezTo>
                    <a:pt x="700" y="3795"/>
                    <a:pt x="730" y="3856"/>
                    <a:pt x="791" y="3917"/>
                  </a:cubicBezTo>
                  <a:cubicBezTo>
                    <a:pt x="912" y="4130"/>
                    <a:pt x="1064" y="4312"/>
                    <a:pt x="1247" y="4494"/>
                  </a:cubicBezTo>
                  <a:cubicBezTo>
                    <a:pt x="1368" y="4677"/>
                    <a:pt x="1611" y="4798"/>
                    <a:pt x="1824" y="4798"/>
                  </a:cubicBezTo>
                  <a:cubicBezTo>
                    <a:pt x="1946" y="4798"/>
                    <a:pt x="2067" y="4768"/>
                    <a:pt x="2159" y="4677"/>
                  </a:cubicBezTo>
                  <a:lnTo>
                    <a:pt x="5502" y="1333"/>
                  </a:lnTo>
                  <a:cubicBezTo>
                    <a:pt x="5684" y="1151"/>
                    <a:pt x="5806" y="847"/>
                    <a:pt x="5654" y="664"/>
                  </a:cubicBezTo>
                  <a:cubicBezTo>
                    <a:pt x="5624" y="634"/>
                    <a:pt x="5593" y="604"/>
                    <a:pt x="5563" y="543"/>
                  </a:cubicBezTo>
                  <a:cubicBezTo>
                    <a:pt x="5532" y="512"/>
                    <a:pt x="5502" y="482"/>
                    <a:pt x="5472" y="452"/>
                  </a:cubicBezTo>
                  <a:lnTo>
                    <a:pt x="5381" y="300"/>
                  </a:lnTo>
                  <a:cubicBezTo>
                    <a:pt x="5350" y="269"/>
                    <a:pt x="5320" y="209"/>
                    <a:pt x="5289" y="178"/>
                  </a:cubicBezTo>
                  <a:cubicBezTo>
                    <a:pt x="5252" y="67"/>
                    <a:pt x="5125" y="1"/>
                    <a:pt x="49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2">
              <a:extLst>
                <a:ext uri="{FF2B5EF4-FFF2-40B4-BE49-F238E27FC236}">
                  <a16:creationId xmlns:a16="http://schemas.microsoft.com/office/drawing/2014/main" id="{48FA0756-5015-89D1-2B7A-8A7546807806}"/>
                </a:ext>
              </a:extLst>
            </p:cNvPr>
            <p:cNvSpPr/>
            <p:nvPr/>
          </p:nvSpPr>
          <p:spPr>
            <a:xfrm>
              <a:off x="1255274" y="2591646"/>
              <a:ext cx="171240" cy="118758"/>
            </a:xfrm>
            <a:custGeom>
              <a:avLst/>
              <a:gdLst/>
              <a:ahLst/>
              <a:cxnLst/>
              <a:rect l="l" t="t" r="r" b="b"/>
              <a:pathLst>
                <a:path w="6232" h="4322" extrusionOk="0">
                  <a:moveTo>
                    <a:pt x="5638" y="1"/>
                  </a:moveTo>
                  <a:cubicBezTo>
                    <a:pt x="5569" y="1"/>
                    <a:pt x="5492" y="11"/>
                    <a:pt x="5411" y="31"/>
                  </a:cubicBezTo>
                  <a:lnTo>
                    <a:pt x="335" y="1430"/>
                  </a:lnTo>
                  <a:cubicBezTo>
                    <a:pt x="122" y="1490"/>
                    <a:pt x="0" y="1825"/>
                    <a:pt x="122" y="2189"/>
                  </a:cubicBezTo>
                  <a:lnTo>
                    <a:pt x="304" y="2645"/>
                  </a:lnTo>
                  <a:lnTo>
                    <a:pt x="517" y="3101"/>
                  </a:lnTo>
                  <a:cubicBezTo>
                    <a:pt x="669" y="3405"/>
                    <a:pt x="821" y="3679"/>
                    <a:pt x="1003" y="3952"/>
                  </a:cubicBezTo>
                  <a:cubicBezTo>
                    <a:pt x="1133" y="4191"/>
                    <a:pt x="1356" y="4321"/>
                    <a:pt x="1550" y="4321"/>
                  </a:cubicBezTo>
                  <a:cubicBezTo>
                    <a:pt x="1629" y="4321"/>
                    <a:pt x="1702" y="4300"/>
                    <a:pt x="1763" y="4256"/>
                  </a:cubicBezTo>
                  <a:lnTo>
                    <a:pt x="5927" y="1095"/>
                  </a:lnTo>
                  <a:cubicBezTo>
                    <a:pt x="6140" y="943"/>
                    <a:pt x="6231" y="761"/>
                    <a:pt x="6170" y="639"/>
                  </a:cubicBezTo>
                  <a:cubicBezTo>
                    <a:pt x="6110" y="579"/>
                    <a:pt x="6079" y="487"/>
                    <a:pt x="6019" y="396"/>
                  </a:cubicBezTo>
                  <a:lnTo>
                    <a:pt x="5958" y="244"/>
                  </a:lnTo>
                  <a:lnTo>
                    <a:pt x="5897" y="123"/>
                  </a:lnTo>
                  <a:cubicBezTo>
                    <a:pt x="5877" y="42"/>
                    <a:pt x="5775" y="1"/>
                    <a:pt x="5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2">
              <a:extLst>
                <a:ext uri="{FF2B5EF4-FFF2-40B4-BE49-F238E27FC236}">
                  <a16:creationId xmlns:a16="http://schemas.microsoft.com/office/drawing/2014/main" id="{315FF4C5-BA90-97FF-48EF-66FB0413F0BE}"/>
                </a:ext>
              </a:extLst>
            </p:cNvPr>
            <p:cNvSpPr/>
            <p:nvPr/>
          </p:nvSpPr>
          <p:spPr>
            <a:xfrm>
              <a:off x="1253598" y="2587991"/>
              <a:ext cx="177092" cy="125627"/>
            </a:xfrm>
            <a:custGeom>
              <a:avLst/>
              <a:gdLst/>
              <a:ahLst/>
              <a:cxnLst/>
              <a:rect l="l" t="t" r="r" b="b"/>
              <a:pathLst>
                <a:path w="6445" h="4572" extrusionOk="0">
                  <a:moveTo>
                    <a:pt x="5715" y="256"/>
                  </a:moveTo>
                  <a:cubicBezTo>
                    <a:pt x="5745" y="256"/>
                    <a:pt x="5806" y="256"/>
                    <a:pt x="5836" y="286"/>
                  </a:cubicBezTo>
                  <a:lnTo>
                    <a:pt x="5897" y="438"/>
                  </a:lnTo>
                  <a:cubicBezTo>
                    <a:pt x="5928" y="499"/>
                    <a:pt x="5958" y="529"/>
                    <a:pt x="5958" y="560"/>
                  </a:cubicBezTo>
                  <a:cubicBezTo>
                    <a:pt x="5988" y="620"/>
                    <a:pt x="6019" y="712"/>
                    <a:pt x="6080" y="772"/>
                  </a:cubicBezTo>
                  <a:lnTo>
                    <a:pt x="6110" y="833"/>
                  </a:lnTo>
                  <a:cubicBezTo>
                    <a:pt x="6140" y="863"/>
                    <a:pt x="6080" y="985"/>
                    <a:pt x="5928" y="1107"/>
                  </a:cubicBezTo>
                  <a:lnTo>
                    <a:pt x="1733" y="4298"/>
                  </a:lnTo>
                  <a:cubicBezTo>
                    <a:pt x="1672" y="4329"/>
                    <a:pt x="1611" y="4329"/>
                    <a:pt x="1551" y="4329"/>
                  </a:cubicBezTo>
                  <a:cubicBezTo>
                    <a:pt x="1368" y="4268"/>
                    <a:pt x="1247" y="4177"/>
                    <a:pt x="1155" y="4025"/>
                  </a:cubicBezTo>
                  <a:lnTo>
                    <a:pt x="1125" y="3964"/>
                  </a:lnTo>
                  <a:cubicBezTo>
                    <a:pt x="973" y="3721"/>
                    <a:pt x="821" y="3447"/>
                    <a:pt x="699" y="3174"/>
                  </a:cubicBezTo>
                  <a:lnTo>
                    <a:pt x="487" y="2748"/>
                  </a:lnTo>
                  <a:lnTo>
                    <a:pt x="304" y="2262"/>
                  </a:lnTo>
                  <a:cubicBezTo>
                    <a:pt x="244" y="2110"/>
                    <a:pt x="244" y="1958"/>
                    <a:pt x="304" y="1806"/>
                  </a:cubicBezTo>
                  <a:cubicBezTo>
                    <a:pt x="335" y="1745"/>
                    <a:pt x="365" y="1684"/>
                    <a:pt x="426" y="1684"/>
                  </a:cubicBezTo>
                  <a:lnTo>
                    <a:pt x="5502" y="286"/>
                  </a:lnTo>
                  <a:cubicBezTo>
                    <a:pt x="5563" y="256"/>
                    <a:pt x="5624" y="256"/>
                    <a:pt x="5715" y="256"/>
                  </a:cubicBezTo>
                  <a:close/>
                  <a:moveTo>
                    <a:pt x="5709" y="1"/>
                  </a:moveTo>
                  <a:cubicBezTo>
                    <a:pt x="5626" y="1"/>
                    <a:pt x="5535" y="15"/>
                    <a:pt x="5441" y="43"/>
                  </a:cubicBezTo>
                  <a:lnTo>
                    <a:pt x="396" y="1441"/>
                  </a:lnTo>
                  <a:cubicBezTo>
                    <a:pt x="244" y="1471"/>
                    <a:pt x="152" y="1563"/>
                    <a:pt x="92" y="1684"/>
                  </a:cubicBezTo>
                  <a:cubicBezTo>
                    <a:pt x="0" y="1897"/>
                    <a:pt x="0" y="2140"/>
                    <a:pt x="92" y="2353"/>
                  </a:cubicBezTo>
                  <a:lnTo>
                    <a:pt x="274" y="2839"/>
                  </a:lnTo>
                  <a:lnTo>
                    <a:pt x="487" y="3295"/>
                  </a:lnTo>
                  <a:cubicBezTo>
                    <a:pt x="608" y="3569"/>
                    <a:pt x="760" y="3842"/>
                    <a:pt x="943" y="4116"/>
                  </a:cubicBezTo>
                  <a:lnTo>
                    <a:pt x="973" y="4177"/>
                  </a:lnTo>
                  <a:cubicBezTo>
                    <a:pt x="1095" y="4359"/>
                    <a:pt x="1277" y="4511"/>
                    <a:pt x="1520" y="4572"/>
                  </a:cubicBezTo>
                  <a:lnTo>
                    <a:pt x="1611" y="4572"/>
                  </a:lnTo>
                  <a:cubicBezTo>
                    <a:pt x="1703" y="4572"/>
                    <a:pt x="1794" y="4541"/>
                    <a:pt x="1885" y="4481"/>
                  </a:cubicBezTo>
                  <a:lnTo>
                    <a:pt x="6080" y="1319"/>
                  </a:lnTo>
                  <a:cubicBezTo>
                    <a:pt x="6353" y="1137"/>
                    <a:pt x="6444" y="894"/>
                    <a:pt x="6353" y="712"/>
                  </a:cubicBezTo>
                  <a:cubicBezTo>
                    <a:pt x="6323" y="681"/>
                    <a:pt x="6292" y="651"/>
                    <a:pt x="6292" y="620"/>
                  </a:cubicBezTo>
                  <a:cubicBezTo>
                    <a:pt x="6262" y="590"/>
                    <a:pt x="6231" y="529"/>
                    <a:pt x="6201" y="468"/>
                  </a:cubicBezTo>
                  <a:cubicBezTo>
                    <a:pt x="6171" y="408"/>
                    <a:pt x="6171" y="377"/>
                    <a:pt x="6140" y="347"/>
                  </a:cubicBezTo>
                  <a:lnTo>
                    <a:pt x="6080" y="195"/>
                  </a:lnTo>
                  <a:cubicBezTo>
                    <a:pt x="6038" y="69"/>
                    <a:pt x="5894" y="1"/>
                    <a:pt x="57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2">
              <a:extLst>
                <a:ext uri="{FF2B5EF4-FFF2-40B4-BE49-F238E27FC236}">
                  <a16:creationId xmlns:a16="http://schemas.microsoft.com/office/drawing/2014/main" id="{08C42FAC-DFAC-CFFE-4F73-853ED656FE1D}"/>
                </a:ext>
              </a:extLst>
            </p:cNvPr>
            <p:cNvSpPr/>
            <p:nvPr/>
          </p:nvSpPr>
          <p:spPr>
            <a:xfrm>
              <a:off x="1357160" y="2639677"/>
              <a:ext cx="111119" cy="155797"/>
            </a:xfrm>
            <a:custGeom>
              <a:avLst/>
              <a:gdLst/>
              <a:ahLst/>
              <a:cxnLst/>
              <a:rect l="l" t="t" r="r" b="b"/>
              <a:pathLst>
                <a:path w="4044" h="5670" extrusionOk="0">
                  <a:moveTo>
                    <a:pt x="3194" y="0"/>
                  </a:moveTo>
                  <a:cubicBezTo>
                    <a:pt x="3089" y="0"/>
                    <a:pt x="2927" y="109"/>
                    <a:pt x="2827" y="259"/>
                  </a:cubicBezTo>
                  <a:lnTo>
                    <a:pt x="152" y="4150"/>
                  </a:lnTo>
                  <a:cubicBezTo>
                    <a:pt x="0" y="4363"/>
                    <a:pt x="152" y="4697"/>
                    <a:pt x="456" y="4879"/>
                  </a:cubicBezTo>
                  <a:cubicBezTo>
                    <a:pt x="730" y="5031"/>
                    <a:pt x="1034" y="5183"/>
                    <a:pt x="1307" y="5305"/>
                  </a:cubicBezTo>
                  <a:cubicBezTo>
                    <a:pt x="1611" y="5426"/>
                    <a:pt x="1915" y="5548"/>
                    <a:pt x="2219" y="5639"/>
                  </a:cubicBezTo>
                  <a:cubicBezTo>
                    <a:pt x="2301" y="5660"/>
                    <a:pt x="2382" y="5669"/>
                    <a:pt x="2458" y="5669"/>
                  </a:cubicBezTo>
                  <a:cubicBezTo>
                    <a:pt x="2719" y="5669"/>
                    <a:pt x="2925" y="5554"/>
                    <a:pt x="2949" y="5366"/>
                  </a:cubicBezTo>
                  <a:lnTo>
                    <a:pt x="3982" y="776"/>
                  </a:lnTo>
                  <a:cubicBezTo>
                    <a:pt x="4043" y="533"/>
                    <a:pt x="3982" y="320"/>
                    <a:pt x="3861" y="290"/>
                  </a:cubicBezTo>
                  <a:lnTo>
                    <a:pt x="3557" y="168"/>
                  </a:lnTo>
                  <a:cubicBezTo>
                    <a:pt x="3466" y="138"/>
                    <a:pt x="3344" y="77"/>
                    <a:pt x="3253" y="16"/>
                  </a:cubicBezTo>
                  <a:cubicBezTo>
                    <a:pt x="3237" y="5"/>
                    <a:pt x="3217" y="0"/>
                    <a:pt x="31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2">
              <a:extLst>
                <a:ext uri="{FF2B5EF4-FFF2-40B4-BE49-F238E27FC236}">
                  <a16:creationId xmlns:a16="http://schemas.microsoft.com/office/drawing/2014/main" id="{599674BC-149E-FD81-1CCA-80BD0EA03A6B}"/>
                </a:ext>
              </a:extLst>
            </p:cNvPr>
            <p:cNvSpPr/>
            <p:nvPr/>
          </p:nvSpPr>
          <p:spPr>
            <a:xfrm>
              <a:off x="1356336" y="2635692"/>
              <a:ext cx="115268" cy="163134"/>
            </a:xfrm>
            <a:custGeom>
              <a:avLst/>
              <a:gdLst/>
              <a:ahLst/>
              <a:cxnLst/>
              <a:rect l="l" t="t" r="r" b="b"/>
              <a:pathLst>
                <a:path w="4195" h="5937" extrusionOk="0">
                  <a:moveTo>
                    <a:pt x="3222" y="283"/>
                  </a:moveTo>
                  <a:cubicBezTo>
                    <a:pt x="3283" y="313"/>
                    <a:pt x="3344" y="343"/>
                    <a:pt x="3404" y="374"/>
                  </a:cubicBezTo>
                  <a:cubicBezTo>
                    <a:pt x="3435" y="404"/>
                    <a:pt x="3496" y="404"/>
                    <a:pt x="3526" y="435"/>
                  </a:cubicBezTo>
                  <a:lnTo>
                    <a:pt x="3708" y="495"/>
                  </a:lnTo>
                  <a:lnTo>
                    <a:pt x="3860" y="556"/>
                  </a:lnTo>
                  <a:cubicBezTo>
                    <a:pt x="3921" y="678"/>
                    <a:pt x="3921" y="799"/>
                    <a:pt x="3891" y="890"/>
                  </a:cubicBezTo>
                  <a:lnTo>
                    <a:pt x="2857" y="5511"/>
                  </a:lnTo>
                  <a:cubicBezTo>
                    <a:pt x="2857" y="5541"/>
                    <a:pt x="2796" y="5602"/>
                    <a:pt x="2766" y="5632"/>
                  </a:cubicBezTo>
                  <a:cubicBezTo>
                    <a:pt x="2672" y="5670"/>
                    <a:pt x="2567" y="5696"/>
                    <a:pt x="2464" y="5696"/>
                  </a:cubicBezTo>
                  <a:cubicBezTo>
                    <a:pt x="2400" y="5696"/>
                    <a:pt x="2338" y="5686"/>
                    <a:pt x="2280" y="5663"/>
                  </a:cubicBezTo>
                  <a:cubicBezTo>
                    <a:pt x="1976" y="5571"/>
                    <a:pt x="1672" y="5450"/>
                    <a:pt x="1398" y="5359"/>
                  </a:cubicBezTo>
                  <a:lnTo>
                    <a:pt x="1155" y="5237"/>
                  </a:lnTo>
                  <a:cubicBezTo>
                    <a:pt x="942" y="5146"/>
                    <a:pt x="760" y="5055"/>
                    <a:pt x="547" y="4933"/>
                  </a:cubicBezTo>
                  <a:cubicBezTo>
                    <a:pt x="426" y="4842"/>
                    <a:pt x="304" y="4720"/>
                    <a:pt x="243" y="4538"/>
                  </a:cubicBezTo>
                  <a:cubicBezTo>
                    <a:pt x="243" y="4477"/>
                    <a:pt x="243" y="4416"/>
                    <a:pt x="274" y="4386"/>
                  </a:cubicBezTo>
                  <a:lnTo>
                    <a:pt x="2948" y="495"/>
                  </a:lnTo>
                  <a:cubicBezTo>
                    <a:pt x="3040" y="343"/>
                    <a:pt x="3222" y="283"/>
                    <a:pt x="3222" y="283"/>
                  </a:cubicBezTo>
                  <a:close/>
                  <a:moveTo>
                    <a:pt x="3243" y="1"/>
                  </a:moveTo>
                  <a:cubicBezTo>
                    <a:pt x="3076" y="1"/>
                    <a:pt x="2878" y="153"/>
                    <a:pt x="2736" y="343"/>
                  </a:cubicBezTo>
                  <a:lnTo>
                    <a:pt x="91" y="4204"/>
                  </a:lnTo>
                  <a:cubicBezTo>
                    <a:pt x="0" y="4325"/>
                    <a:pt x="0" y="4477"/>
                    <a:pt x="30" y="4599"/>
                  </a:cubicBezTo>
                  <a:cubicBezTo>
                    <a:pt x="91" y="4811"/>
                    <a:pt x="243" y="5024"/>
                    <a:pt x="426" y="5115"/>
                  </a:cubicBezTo>
                  <a:cubicBezTo>
                    <a:pt x="638" y="5237"/>
                    <a:pt x="851" y="5359"/>
                    <a:pt x="1064" y="5450"/>
                  </a:cubicBezTo>
                  <a:lnTo>
                    <a:pt x="1307" y="5571"/>
                  </a:lnTo>
                  <a:cubicBezTo>
                    <a:pt x="1611" y="5693"/>
                    <a:pt x="1915" y="5784"/>
                    <a:pt x="2219" y="5906"/>
                  </a:cubicBezTo>
                  <a:cubicBezTo>
                    <a:pt x="2310" y="5936"/>
                    <a:pt x="2401" y="5936"/>
                    <a:pt x="2492" y="5936"/>
                  </a:cubicBezTo>
                  <a:cubicBezTo>
                    <a:pt x="2644" y="5936"/>
                    <a:pt x="2766" y="5906"/>
                    <a:pt x="2888" y="5815"/>
                  </a:cubicBezTo>
                  <a:cubicBezTo>
                    <a:pt x="3009" y="5754"/>
                    <a:pt x="3100" y="5663"/>
                    <a:pt x="3131" y="5541"/>
                  </a:cubicBezTo>
                  <a:lnTo>
                    <a:pt x="4134" y="921"/>
                  </a:lnTo>
                  <a:cubicBezTo>
                    <a:pt x="4195" y="769"/>
                    <a:pt x="4164" y="586"/>
                    <a:pt x="4073" y="435"/>
                  </a:cubicBezTo>
                  <a:cubicBezTo>
                    <a:pt x="4073" y="374"/>
                    <a:pt x="4012" y="343"/>
                    <a:pt x="3951" y="313"/>
                  </a:cubicBezTo>
                  <a:lnTo>
                    <a:pt x="3800" y="252"/>
                  </a:lnTo>
                  <a:cubicBezTo>
                    <a:pt x="3739" y="252"/>
                    <a:pt x="3708" y="222"/>
                    <a:pt x="3648" y="191"/>
                  </a:cubicBezTo>
                  <a:cubicBezTo>
                    <a:pt x="3617" y="161"/>
                    <a:pt x="3556" y="161"/>
                    <a:pt x="3496" y="131"/>
                  </a:cubicBezTo>
                  <a:cubicBezTo>
                    <a:pt x="3465" y="100"/>
                    <a:pt x="3404" y="100"/>
                    <a:pt x="3374" y="39"/>
                  </a:cubicBezTo>
                  <a:cubicBezTo>
                    <a:pt x="3334" y="13"/>
                    <a:pt x="3290" y="1"/>
                    <a:pt x="32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2">
              <a:extLst>
                <a:ext uri="{FF2B5EF4-FFF2-40B4-BE49-F238E27FC236}">
                  <a16:creationId xmlns:a16="http://schemas.microsoft.com/office/drawing/2014/main" id="{7361C5BB-A88D-19CE-0866-BBEB4D6FF224}"/>
                </a:ext>
              </a:extLst>
            </p:cNvPr>
            <p:cNvSpPr/>
            <p:nvPr/>
          </p:nvSpPr>
          <p:spPr>
            <a:xfrm>
              <a:off x="1327924" y="2627779"/>
              <a:ext cx="132002" cy="163931"/>
            </a:xfrm>
            <a:custGeom>
              <a:avLst/>
              <a:gdLst/>
              <a:ahLst/>
              <a:cxnLst/>
              <a:rect l="l" t="t" r="r" b="b"/>
              <a:pathLst>
                <a:path w="4804" h="5966" extrusionOk="0">
                  <a:moveTo>
                    <a:pt x="4081" y="1"/>
                  </a:moveTo>
                  <a:cubicBezTo>
                    <a:pt x="3982" y="1"/>
                    <a:pt x="3846" y="69"/>
                    <a:pt x="3709" y="206"/>
                  </a:cubicBezTo>
                  <a:lnTo>
                    <a:pt x="153" y="4096"/>
                  </a:lnTo>
                  <a:cubicBezTo>
                    <a:pt x="1" y="4248"/>
                    <a:pt x="61" y="4613"/>
                    <a:pt x="365" y="4856"/>
                  </a:cubicBezTo>
                  <a:cubicBezTo>
                    <a:pt x="639" y="5039"/>
                    <a:pt x="912" y="5221"/>
                    <a:pt x="1186" y="5403"/>
                  </a:cubicBezTo>
                  <a:lnTo>
                    <a:pt x="1581" y="5677"/>
                  </a:lnTo>
                  <a:lnTo>
                    <a:pt x="2037" y="5890"/>
                  </a:lnTo>
                  <a:cubicBezTo>
                    <a:pt x="2151" y="5942"/>
                    <a:pt x="2269" y="5965"/>
                    <a:pt x="2378" y="5965"/>
                  </a:cubicBezTo>
                  <a:cubicBezTo>
                    <a:pt x="2589" y="5965"/>
                    <a:pt x="2767" y="5878"/>
                    <a:pt x="2827" y="5738"/>
                  </a:cubicBezTo>
                  <a:lnTo>
                    <a:pt x="4712" y="814"/>
                  </a:lnTo>
                  <a:cubicBezTo>
                    <a:pt x="4803" y="601"/>
                    <a:pt x="4773" y="388"/>
                    <a:pt x="4682" y="327"/>
                  </a:cubicBezTo>
                  <a:lnTo>
                    <a:pt x="4530" y="267"/>
                  </a:lnTo>
                  <a:lnTo>
                    <a:pt x="4408" y="175"/>
                  </a:lnTo>
                  <a:cubicBezTo>
                    <a:pt x="4317" y="145"/>
                    <a:pt x="4226" y="84"/>
                    <a:pt x="4165" y="23"/>
                  </a:cubicBezTo>
                  <a:cubicBezTo>
                    <a:pt x="4142" y="8"/>
                    <a:pt x="4114" y="1"/>
                    <a:pt x="4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2">
              <a:extLst>
                <a:ext uri="{FF2B5EF4-FFF2-40B4-BE49-F238E27FC236}">
                  <a16:creationId xmlns:a16="http://schemas.microsoft.com/office/drawing/2014/main" id="{872F90FD-46EF-EC6D-BBFC-432E7FEA5B6E}"/>
                </a:ext>
              </a:extLst>
            </p:cNvPr>
            <p:cNvSpPr/>
            <p:nvPr/>
          </p:nvSpPr>
          <p:spPr>
            <a:xfrm>
              <a:off x="1325424" y="2624097"/>
              <a:ext cx="137003" cy="171377"/>
            </a:xfrm>
            <a:custGeom>
              <a:avLst/>
              <a:gdLst/>
              <a:ahLst/>
              <a:cxnLst/>
              <a:rect l="l" t="t" r="r" b="b"/>
              <a:pathLst>
                <a:path w="4986" h="6237" extrusionOk="0">
                  <a:moveTo>
                    <a:pt x="4143" y="254"/>
                  </a:moveTo>
                  <a:lnTo>
                    <a:pt x="4225" y="309"/>
                  </a:lnTo>
                  <a:cubicBezTo>
                    <a:pt x="4256" y="370"/>
                    <a:pt x="4317" y="401"/>
                    <a:pt x="4408" y="431"/>
                  </a:cubicBezTo>
                  <a:lnTo>
                    <a:pt x="4560" y="522"/>
                  </a:lnTo>
                  <a:lnTo>
                    <a:pt x="4681" y="583"/>
                  </a:lnTo>
                  <a:cubicBezTo>
                    <a:pt x="4712" y="583"/>
                    <a:pt x="4742" y="735"/>
                    <a:pt x="4681" y="917"/>
                  </a:cubicBezTo>
                  <a:lnTo>
                    <a:pt x="2797" y="5841"/>
                  </a:lnTo>
                  <a:cubicBezTo>
                    <a:pt x="2766" y="5872"/>
                    <a:pt x="2736" y="5933"/>
                    <a:pt x="2675" y="5963"/>
                  </a:cubicBezTo>
                  <a:cubicBezTo>
                    <a:pt x="2608" y="5974"/>
                    <a:pt x="2546" y="5981"/>
                    <a:pt x="2486" y="5981"/>
                  </a:cubicBezTo>
                  <a:cubicBezTo>
                    <a:pt x="2382" y="5981"/>
                    <a:pt x="2285" y="5960"/>
                    <a:pt x="2189" y="5902"/>
                  </a:cubicBezTo>
                  <a:lnTo>
                    <a:pt x="1733" y="5689"/>
                  </a:lnTo>
                  <a:lnTo>
                    <a:pt x="1307" y="5446"/>
                  </a:lnTo>
                  <a:cubicBezTo>
                    <a:pt x="1034" y="5264"/>
                    <a:pt x="760" y="5081"/>
                    <a:pt x="517" y="4869"/>
                  </a:cubicBezTo>
                  <a:cubicBezTo>
                    <a:pt x="396" y="4778"/>
                    <a:pt x="304" y="4626"/>
                    <a:pt x="274" y="4474"/>
                  </a:cubicBezTo>
                  <a:cubicBezTo>
                    <a:pt x="244" y="4413"/>
                    <a:pt x="274" y="4352"/>
                    <a:pt x="335" y="4291"/>
                  </a:cubicBezTo>
                  <a:lnTo>
                    <a:pt x="3861" y="431"/>
                  </a:lnTo>
                  <a:cubicBezTo>
                    <a:pt x="3946" y="345"/>
                    <a:pt x="4032" y="286"/>
                    <a:pt x="4143" y="254"/>
                  </a:cubicBezTo>
                  <a:close/>
                  <a:moveTo>
                    <a:pt x="4151" y="1"/>
                  </a:moveTo>
                  <a:cubicBezTo>
                    <a:pt x="4009" y="1"/>
                    <a:pt x="3835" y="91"/>
                    <a:pt x="3678" y="249"/>
                  </a:cubicBezTo>
                  <a:lnTo>
                    <a:pt x="122" y="4139"/>
                  </a:lnTo>
                  <a:cubicBezTo>
                    <a:pt x="31" y="4230"/>
                    <a:pt x="0" y="4382"/>
                    <a:pt x="0" y="4504"/>
                  </a:cubicBezTo>
                  <a:cubicBezTo>
                    <a:pt x="31" y="4747"/>
                    <a:pt x="183" y="4960"/>
                    <a:pt x="396" y="5112"/>
                  </a:cubicBezTo>
                  <a:cubicBezTo>
                    <a:pt x="639" y="5294"/>
                    <a:pt x="912" y="5477"/>
                    <a:pt x="1186" y="5659"/>
                  </a:cubicBezTo>
                  <a:lnTo>
                    <a:pt x="1642" y="5933"/>
                  </a:lnTo>
                  <a:lnTo>
                    <a:pt x="2067" y="6145"/>
                  </a:lnTo>
                  <a:cubicBezTo>
                    <a:pt x="2189" y="6206"/>
                    <a:pt x="2341" y="6237"/>
                    <a:pt x="2493" y="6237"/>
                  </a:cubicBezTo>
                  <a:cubicBezTo>
                    <a:pt x="2584" y="6237"/>
                    <a:pt x="2645" y="6206"/>
                    <a:pt x="2736" y="6176"/>
                  </a:cubicBezTo>
                  <a:cubicBezTo>
                    <a:pt x="2858" y="6115"/>
                    <a:pt x="2949" y="6024"/>
                    <a:pt x="3010" y="5902"/>
                  </a:cubicBezTo>
                  <a:lnTo>
                    <a:pt x="4894" y="978"/>
                  </a:lnTo>
                  <a:cubicBezTo>
                    <a:pt x="4985" y="705"/>
                    <a:pt x="4955" y="431"/>
                    <a:pt x="4803" y="340"/>
                  </a:cubicBezTo>
                  <a:cubicBezTo>
                    <a:pt x="4742" y="309"/>
                    <a:pt x="4712" y="309"/>
                    <a:pt x="4651" y="279"/>
                  </a:cubicBezTo>
                  <a:lnTo>
                    <a:pt x="4529" y="188"/>
                  </a:lnTo>
                  <a:cubicBezTo>
                    <a:pt x="4469" y="157"/>
                    <a:pt x="4408" y="127"/>
                    <a:pt x="4377" y="97"/>
                  </a:cubicBezTo>
                  <a:lnTo>
                    <a:pt x="4286" y="36"/>
                  </a:lnTo>
                  <a:cubicBezTo>
                    <a:pt x="4246" y="12"/>
                    <a:pt x="4201" y="1"/>
                    <a:pt x="41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2">
              <a:extLst>
                <a:ext uri="{FF2B5EF4-FFF2-40B4-BE49-F238E27FC236}">
                  <a16:creationId xmlns:a16="http://schemas.microsoft.com/office/drawing/2014/main" id="{5D6D73A9-1D72-42BA-EB72-96529143AAC8}"/>
                </a:ext>
              </a:extLst>
            </p:cNvPr>
            <p:cNvSpPr/>
            <p:nvPr/>
          </p:nvSpPr>
          <p:spPr>
            <a:xfrm>
              <a:off x="1478254" y="2651794"/>
              <a:ext cx="63501" cy="153709"/>
            </a:xfrm>
            <a:custGeom>
              <a:avLst/>
              <a:gdLst/>
              <a:ahLst/>
              <a:cxnLst/>
              <a:rect l="l" t="t" r="r" b="b"/>
              <a:pathLst>
                <a:path w="2311" h="5594" extrusionOk="0">
                  <a:moveTo>
                    <a:pt x="578" y="0"/>
                  </a:moveTo>
                  <a:cubicBezTo>
                    <a:pt x="274" y="0"/>
                    <a:pt x="244" y="183"/>
                    <a:pt x="214" y="426"/>
                  </a:cubicBezTo>
                  <a:lnTo>
                    <a:pt x="31" y="5137"/>
                  </a:lnTo>
                  <a:cubicBezTo>
                    <a:pt x="1" y="5381"/>
                    <a:pt x="366" y="5593"/>
                    <a:pt x="578" y="5593"/>
                  </a:cubicBezTo>
                  <a:lnTo>
                    <a:pt x="1855" y="5593"/>
                  </a:lnTo>
                  <a:cubicBezTo>
                    <a:pt x="2098" y="5593"/>
                    <a:pt x="2311" y="5381"/>
                    <a:pt x="2311" y="5137"/>
                  </a:cubicBezTo>
                  <a:lnTo>
                    <a:pt x="2311" y="426"/>
                  </a:lnTo>
                  <a:cubicBezTo>
                    <a:pt x="2311" y="183"/>
                    <a:pt x="2098" y="0"/>
                    <a:pt x="18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2">
              <a:extLst>
                <a:ext uri="{FF2B5EF4-FFF2-40B4-BE49-F238E27FC236}">
                  <a16:creationId xmlns:a16="http://schemas.microsoft.com/office/drawing/2014/main" id="{9DBD342B-FB01-6C6A-4B4B-4D989FBF7DB3}"/>
                </a:ext>
              </a:extLst>
            </p:cNvPr>
            <p:cNvSpPr/>
            <p:nvPr/>
          </p:nvSpPr>
          <p:spPr>
            <a:xfrm>
              <a:off x="1475753" y="2648387"/>
              <a:ext cx="69353" cy="160441"/>
            </a:xfrm>
            <a:custGeom>
              <a:avLst/>
              <a:gdLst/>
              <a:ahLst/>
              <a:cxnLst/>
              <a:rect l="l" t="t" r="r" b="b"/>
              <a:pathLst>
                <a:path w="2524" h="5839" extrusionOk="0">
                  <a:moveTo>
                    <a:pt x="1946" y="246"/>
                  </a:moveTo>
                  <a:cubicBezTo>
                    <a:pt x="2128" y="246"/>
                    <a:pt x="2250" y="368"/>
                    <a:pt x="2250" y="550"/>
                  </a:cubicBezTo>
                  <a:lnTo>
                    <a:pt x="2250" y="5261"/>
                  </a:lnTo>
                  <a:cubicBezTo>
                    <a:pt x="2250" y="5444"/>
                    <a:pt x="2128" y="5565"/>
                    <a:pt x="1946" y="5565"/>
                  </a:cubicBezTo>
                  <a:lnTo>
                    <a:pt x="639" y="5565"/>
                  </a:lnTo>
                  <a:cubicBezTo>
                    <a:pt x="517" y="5565"/>
                    <a:pt x="396" y="5505"/>
                    <a:pt x="305" y="5413"/>
                  </a:cubicBezTo>
                  <a:cubicBezTo>
                    <a:pt x="244" y="5383"/>
                    <a:pt x="244" y="5322"/>
                    <a:pt x="244" y="5261"/>
                  </a:cubicBezTo>
                  <a:lnTo>
                    <a:pt x="426" y="550"/>
                  </a:lnTo>
                  <a:cubicBezTo>
                    <a:pt x="426" y="307"/>
                    <a:pt x="487" y="246"/>
                    <a:pt x="639" y="246"/>
                  </a:cubicBezTo>
                  <a:close/>
                  <a:moveTo>
                    <a:pt x="1992" y="1"/>
                  </a:moveTo>
                  <a:cubicBezTo>
                    <a:pt x="1977" y="1"/>
                    <a:pt x="1962" y="1"/>
                    <a:pt x="1946" y="3"/>
                  </a:cubicBezTo>
                  <a:lnTo>
                    <a:pt x="669" y="3"/>
                  </a:lnTo>
                  <a:cubicBezTo>
                    <a:pt x="244" y="3"/>
                    <a:pt x="183" y="337"/>
                    <a:pt x="183" y="550"/>
                  </a:cubicBezTo>
                  <a:lnTo>
                    <a:pt x="1" y="5231"/>
                  </a:lnTo>
                  <a:cubicBezTo>
                    <a:pt x="1" y="5353"/>
                    <a:pt x="31" y="5505"/>
                    <a:pt x="122" y="5596"/>
                  </a:cubicBezTo>
                  <a:cubicBezTo>
                    <a:pt x="274" y="5717"/>
                    <a:pt x="457" y="5808"/>
                    <a:pt x="639" y="5839"/>
                  </a:cubicBezTo>
                  <a:lnTo>
                    <a:pt x="1946" y="5839"/>
                  </a:lnTo>
                  <a:cubicBezTo>
                    <a:pt x="2250" y="5839"/>
                    <a:pt x="2523" y="5565"/>
                    <a:pt x="2523" y="5261"/>
                  </a:cubicBezTo>
                  <a:lnTo>
                    <a:pt x="2523" y="550"/>
                  </a:lnTo>
                  <a:cubicBezTo>
                    <a:pt x="2523" y="262"/>
                    <a:pt x="2277" y="1"/>
                    <a:pt x="19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2">
              <a:extLst>
                <a:ext uri="{FF2B5EF4-FFF2-40B4-BE49-F238E27FC236}">
                  <a16:creationId xmlns:a16="http://schemas.microsoft.com/office/drawing/2014/main" id="{E43BE726-9B38-893F-F679-D858C8F8A710}"/>
                </a:ext>
              </a:extLst>
            </p:cNvPr>
            <p:cNvSpPr/>
            <p:nvPr/>
          </p:nvSpPr>
          <p:spPr>
            <a:xfrm>
              <a:off x="1444841" y="2644183"/>
              <a:ext cx="74382" cy="168822"/>
            </a:xfrm>
            <a:custGeom>
              <a:avLst/>
              <a:gdLst/>
              <a:ahLst/>
              <a:cxnLst/>
              <a:rect l="l" t="t" r="r" b="b"/>
              <a:pathLst>
                <a:path w="2707" h="6144" extrusionOk="0">
                  <a:moveTo>
                    <a:pt x="1251" y="1"/>
                  </a:moveTo>
                  <a:cubicBezTo>
                    <a:pt x="1139" y="1"/>
                    <a:pt x="1032" y="174"/>
                    <a:pt x="1004" y="399"/>
                  </a:cubicBezTo>
                  <a:lnTo>
                    <a:pt x="62" y="5566"/>
                  </a:lnTo>
                  <a:cubicBezTo>
                    <a:pt x="1" y="5809"/>
                    <a:pt x="275" y="6053"/>
                    <a:pt x="670" y="6113"/>
                  </a:cubicBezTo>
                  <a:lnTo>
                    <a:pt x="1156" y="6144"/>
                  </a:lnTo>
                  <a:lnTo>
                    <a:pt x="2250" y="6144"/>
                  </a:lnTo>
                  <a:cubicBezTo>
                    <a:pt x="2493" y="6144"/>
                    <a:pt x="2676" y="5931"/>
                    <a:pt x="2706" y="5718"/>
                  </a:cubicBezTo>
                  <a:lnTo>
                    <a:pt x="2706" y="460"/>
                  </a:lnTo>
                  <a:cubicBezTo>
                    <a:pt x="2706" y="217"/>
                    <a:pt x="2493" y="4"/>
                    <a:pt x="2250" y="4"/>
                  </a:cubicBezTo>
                  <a:lnTo>
                    <a:pt x="1278" y="4"/>
                  </a:lnTo>
                  <a:cubicBezTo>
                    <a:pt x="1269" y="2"/>
                    <a:pt x="1260" y="1"/>
                    <a:pt x="1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2">
              <a:extLst>
                <a:ext uri="{FF2B5EF4-FFF2-40B4-BE49-F238E27FC236}">
                  <a16:creationId xmlns:a16="http://schemas.microsoft.com/office/drawing/2014/main" id="{9BD198D8-B8B0-0A31-AE18-4C2E7F1CD984}"/>
                </a:ext>
              </a:extLst>
            </p:cNvPr>
            <p:cNvSpPr/>
            <p:nvPr/>
          </p:nvSpPr>
          <p:spPr>
            <a:xfrm>
              <a:off x="1442341" y="2640089"/>
              <a:ext cx="80207" cy="176268"/>
            </a:xfrm>
            <a:custGeom>
              <a:avLst/>
              <a:gdLst/>
              <a:ahLst/>
              <a:cxnLst/>
              <a:rect l="l" t="t" r="r" b="b"/>
              <a:pathLst>
                <a:path w="2919" h="6415" extrusionOk="0">
                  <a:moveTo>
                    <a:pt x="2341" y="275"/>
                  </a:moveTo>
                  <a:cubicBezTo>
                    <a:pt x="2524" y="275"/>
                    <a:pt x="2645" y="396"/>
                    <a:pt x="2676" y="578"/>
                  </a:cubicBezTo>
                  <a:lnTo>
                    <a:pt x="2676" y="5867"/>
                  </a:lnTo>
                  <a:cubicBezTo>
                    <a:pt x="2645" y="6019"/>
                    <a:pt x="2524" y="6171"/>
                    <a:pt x="2341" y="6171"/>
                  </a:cubicBezTo>
                  <a:lnTo>
                    <a:pt x="1703" y="6171"/>
                  </a:lnTo>
                  <a:lnTo>
                    <a:pt x="761" y="6110"/>
                  </a:lnTo>
                  <a:cubicBezTo>
                    <a:pt x="578" y="6110"/>
                    <a:pt x="426" y="6019"/>
                    <a:pt x="305" y="5898"/>
                  </a:cubicBezTo>
                  <a:cubicBezTo>
                    <a:pt x="274" y="5837"/>
                    <a:pt x="244" y="5776"/>
                    <a:pt x="274" y="5746"/>
                  </a:cubicBezTo>
                  <a:lnTo>
                    <a:pt x="1186" y="548"/>
                  </a:lnTo>
                  <a:cubicBezTo>
                    <a:pt x="1247" y="366"/>
                    <a:pt x="1308" y="275"/>
                    <a:pt x="1369" y="275"/>
                  </a:cubicBezTo>
                  <a:close/>
                  <a:moveTo>
                    <a:pt x="1369" y="1"/>
                  </a:moveTo>
                  <a:cubicBezTo>
                    <a:pt x="1308" y="1"/>
                    <a:pt x="1247" y="31"/>
                    <a:pt x="1217" y="62"/>
                  </a:cubicBezTo>
                  <a:cubicBezTo>
                    <a:pt x="1065" y="183"/>
                    <a:pt x="973" y="335"/>
                    <a:pt x="943" y="518"/>
                  </a:cubicBezTo>
                  <a:lnTo>
                    <a:pt x="31" y="5685"/>
                  </a:lnTo>
                  <a:cubicBezTo>
                    <a:pt x="1" y="5807"/>
                    <a:pt x="31" y="5928"/>
                    <a:pt x="122" y="6050"/>
                  </a:cubicBezTo>
                  <a:cubicBezTo>
                    <a:pt x="274" y="6232"/>
                    <a:pt x="487" y="6354"/>
                    <a:pt x="730" y="6384"/>
                  </a:cubicBezTo>
                  <a:lnTo>
                    <a:pt x="1217" y="6384"/>
                  </a:lnTo>
                  <a:lnTo>
                    <a:pt x="2341" y="6414"/>
                  </a:lnTo>
                  <a:cubicBezTo>
                    <a:pt x="2676" y="6414"/>
                    <a:pt x="2919" y="6171"/>
                    <a:pt x="2919" y="5837"/>
                  </a:cubicBezTo>
                  <a:lnTo>
                    <a:pt x="2919" y="578"/>
                  </a:lnTo>
                  <a:cubicBezTo>
                    <a:pt x="2919" y="275"/>
                    <a:pt x="2676" y="1"/>
                    <a:pt x="23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2">
              <a:extLst>
                <a:ext uri="{FF2B5EF4-FFF2-40B4-BE49-F238E27FC236}">
                  <a16:creationId xmlns:a16="http://schemas.microsoft.com/office/drawing/2014/main" id="{2AA11CC0-95F2-489B-A72B-1F0688F639BB}"/>
                </a:ext>
              </a:extLst>
            </p:cNvPr>
            <p:cNvSpPr/>
            <p:nvPr/>
          </p:nvSpPr>
          <p:spPr>
            <a:xfrm>
              <a:off x="1570963" y="2651712"/>
              <a:ext cx="60176" cy="153792"/>
            </a:xfrm>
            <a:custGeom>
              <a:avLst/>
              <a:gdLst/>
              <a:ahLst/>
              <a:cxnLst/>
              <a:rect l="l" t="t" r="r" b="b"/>
              <a:pathLst>
                <a:path w="2190" h="5597" extrusionOk="0">
                  <a:moveTo>
                    <a:pt x="380" y="1"/>
                  </a:moveTo>
                  <a:cubicBezTo>
                    <a:pt x="160" y="1"/>
                    <a:pt x="1" y="201"/>
                    <a:pt x="1" y="429"/>
                  </a:cubicBezTo>
                  <a:lnTo>
                    <a:pt x="1" y="5140"/>
                  </a:lnTo>
                  <a:cubicBezTo>
                    <a:pt x="1" y="5384"/>
                    <a:pt x="183" y="5596"/>
                    <a:pt x="426" y="5596"/>
                  </a:cubicBezTo>
                  <a:lnTo>
                    <a:pt x="1733" y="5596"/>
                  </a:lnTo>
                  <a:cubicBezTo>
                    <a:pt x="1976" y="5596"/>
                    <a:pt x="2189" y="5384"/>
                    <a:pt x="2189" y="5140"/>
                  </a:cubicBezTo>
                  <a:lnTo>
                    <a:pt x="2189" y="429"/>
                  </a:lnTo>
                  <a:cubicBezTo>
                    <a:pt x="2189" y="201"/>
                    <a:pt x="2003" y="1"/>
                    <a:pt x="1780" y="1"/>
                  </a:cubicBezTo>
                  <a:cubicBezTo>
                    <a:pt x="1764" y="1"/>
                    <a:pt x="1749" y="2"/>
                    <a:pt x="1733" y="3"/>
                  </a:cubicBezTo>
                  <a:lnTo>
                    <a:pt x="426" y="3"/>
                  </a:lnTo>
                  <a:cubicBezTo>
                    <a:pt x="411" y="2"/>
                    <a:pt x="395" y="1"/>
                    <a:pt x="3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2">
              <a:extLst>
                <a:ext uri="{FF2B5EF4-FFF2-40B4-BE49-F238E27FC236}">
                  <a16:creationId xmlns:a16="http://schemas.microsoft.com/office/drawing/2014/main" id="{5B4F0208-7C62-66C3-D436-677EC6C1906C}"/>
                </a:ext>
              </a:extLst>
            </p:cNvPr>
            <p:cNvSpPr/>
            <p:nvPr/>
          </p:nvSpPr>
          <p:spPr>
            <a:xfrm>
              <a:off x="1567638" y="2648387"/>
              <a:ext cx="66001" cy="160441"/>
            </a:xfrm>
            <a:custGeom>
              <a:avLst/>
              <a:gdLst/>
              <a:ahLst/>
              <a:cxnLst/>
              <a:rect l="l" t="t" r="r" b="b"/>
              <a:pathLst>
                <a:path w="2402" h="5839" extrusionOk="0">
                  <a:moveTo>
                    <a:pt x="1854" y="246"/>
                  </a:moveTo>
                  <a:cubicBezTo>
                    <a:pt x="2037" y="246"/>
                    <a:pt x="2158" y="368"/>
                    <a:pt x="2158" y="550"/>
                  </a:cubicBezTo>
                  <a:lnTo>
                    <a:pt x="2158" y="5261"/>
                  </a:lnTo>
                  <a:cubicBezTo>
                    <a:pt x="2158" y="5444"/>
                    <a:pt x="2037" y="5565"/>
                    <a:pt x="1854" y="5565"/>
                  </a:cubicBezTo>
                  <a:lnTo>
                    <a:pt x="547" y="5565"/>
                  </a:lnTo>
                  <a:cubicBezTo>
                    <a:pt x="534" y="5568"/>
                    <a:pt x="521" y="5569"/>
                    <a:pt x="508" y="5569"/>
                  </a:cubicBezTo>
                  <a:cubicBezTo>
                    <a:pt x="370" y="5569"/>
                    <a:pt x="243" y="5428"/>
                    <a:pt x="243" y="5261"/>
                  </a:cubicBezTo>
                  <a:lnTo>
                    <a:pt x="243" y="550"/>
                  </a:lnTo>
                  <a:cubicBezTo>
                    <a:pt x="243" y="368"/>
                    <a:pt x="395" y="246"/>
                    <a:pt x="547" y="246"/>
                  </a:cubicBezTo>
                  <a:close/>
                  <a:moveTo>
                    <a:pt x="501" y="1"/>
                  </a:moveTo>
                  <a:cubicBezTo>
                    <a:pt x="219" y="1"/>
                    <a:pt x="0" y="262"/>
                    <a:pt x="0" y="550"/>
                  </a:cubicBezTo>
                  <a:lnTo>
                    <a:pt x="0" y="5261"/>
                  </a:lnTo>
                  <a:cubicBezTo>
                    <a:pt x="0" y="5565"/>
                    <a:pt x="243" y="5839"/>
                    <a:pt x="547" y="5839"/>
                  </a:cubicBezTo>
                  <a:lnTo>
                    <a:pt x="1854" y="5839"/>
                  </a:lnTo>
                  <a:cubicBezTo>
                    <a:pt x="2158" y="5839"/>
                    <a:pt x="2401" y="5565"/>
                    <a:pt x="2401" y="5261"/>
                  </a:cubicBezTo>
                  <a:lnTo>
                    <a:pt x="2401" y="550"/>
                  </a:lnTo>
                  <a:cubicBezTo>
                    <a:pt x="2401" y="262"/>
                    <a:pt x="2183" y="1"/>
                    <a:pt x="1900" y="1"/>
                  </a:cubicBezTo>
                  <a:cubicBezTo>
                    <a:pt x="1885" y="1"/>
                    <a:pt x="1870" y="1"/>
                    <a:pt x="1854" y="3"/>
                  </a:cubicBezTo>
                  <a:lnTo>
                    <a:pt x="547" y="3"/>
                  </a:lnTo>
                  <a:cubicBezTo>
                    <a:pt x="532" y="1"/>
                    <a:pt x="516" y="1"/>
                    <a:pt x="5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2">
              <a:extLst>
                <a:ext uri="{FF2B5EF4-FFF2-40B4-BE49-F238E27FC236}">
                  <a16:creationId xmlns:a16="http://schemas.microsoft.com/office/drawing/2014/main" id="{11A9FF2E-3630-FB3C-5869-856C4F06FFCC}"/>
                </a:ext>
              </a:extLst>
            </p:cNvPr>
            <p:cNvSpPr/>
            <p:nvPr/>
          </p:nvSpPr>
          <p:spPr>
            <a:xfrm>
              <a:off x="1548431" y="2643441"/>
              <a:ext cx="60148" cy="169564"/>
            </a:xfrm>
            <a:custGeom>
              <a:avLst/>
              <a:gdLst/>
              <a:ahLst/>
              <a:cxnLst/>
              <a:rect l="l" t="t" r="r" b="b"/>
              <a:pathLst>
                <a:path w="2189" h="6171" extrusionOk="0">
                  <a:moveTo>
                    <a:pt x="456" y="1"/>
                  </a:moveTo>
                  <a:cubicBezTo>
                    <a:pt x="213" y="1"/>
                    <a:pt x="0" y="213"/>
                    <a:pt x="0" y="456"/>
                  </a:cubicBezTo>
                  <a:lnTo>
                    <a:pt x="0" y="5715"/>
                  </a:lnTo>
                  <a:cubicBezTo>
                    <a:pt x="0" y="5958"/>
                    <a:pt x="213" y="6171"/>
                    <a:pt x="456" y="6171"/>
                  </a:cubicBezTo>
                  <a:lnTo>
                    <a:pt x="1733" y="6171"/>
                  </a:lnTo>
                  <a:cubicBezTo>
                    <a:pt x="1976" y="6171"/>
                    <a:pt x="2189" y="5958"/>
                    <a:pt x="2189" y="5715"/>
                  </a:cubicBezTo>
                  <a:lnTo>
                    <a:pt x="2189" y="456"/>
                  </a:lnTo>
                  <a:cubicBezTo>
                    <a:pt x="2189" y="213"/>
                    <a:pt x="1976"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2">
              <a:extLst>
                <a:ext uri="{FF2B5EF4-FFF2-40B4-BE49-F238E27FC236}">
                  <a16:creationId xmlns:a16="http://schemas.microsoft.com/office/drawing/2014/main" id="{E058116C-9737-2D7F-7F44-AB892D5A316A}"/>
                </a:ext>
              </a:extLst>
            </p:cNvPr>
            <p:cNvSpPr/>
            <p:nvPr/>
          </p:nvSpPr>
          <p:spPr>
            <a:xfrm>
              <a:off x="1545079" y="2640089"/>
              <a:ext cx="66853" cy="176268"/>
            </a:xfrm>
            <a:custGeom>
              <a:avLst/>
              <a:gdLst/>
              <a:ahLst/>
              <a:cxnLst/>
              <a:rect l="l" t="t" r="r" b="b"/>
              <a:pathLst>
                <a:path w="2433" h="6415" extrusionOk="0">
                  <a:moveTo>
                    <a:pt x="1855" y="275"/>
                  </a:moveTo>
                  <a:cubicBezTo>
                    <a:pt x="2037" y="275"/>
                    <a:pt x="2189" y="396"/>
                    <a:pt x="2189" y="578"/>
                  </a:cubicBezTo>
                  <a:lnTo>
                    <a:pt x="2189" y="5867"/>
                  </a:lnTo>
                  <a:cubicBezTo>
                    <a:pt x="2189" y="6019"/>
                    <a:pt x="2037" y="6171"/>
                    <a:pt x="1855" y="6171"/>
                  </a:cubicBezTo>
                  <a:lnTo>
                    <a:pt x="578" y="6171"/>
                  </a:lnTo>
                  <a:cubicBezTo>
                    <a:pt x="396" y="6171"/>
                    <a:pt x="244" y="6019"/>
                    <a:pt x="244" y="5867"/>
                  </a:cubicBezTo>
                  <a:lnTo>
                    <a:pt x="244" y="578"/>
                  </a:lnTo>
                  <a:cubicBezTo>
                    <a:pt x="244" y="426"/>
                    <a:pt x="396" y="275"/>
                    <a:pt x="578" y="275"/>
                  </a:cubicBezTo>
                  <a:close/>
                  <a:moveTo>
                    <a:pt x="578" y="1"/>
                  </a:moveTo>
                  <a:cubicBezTo>
                    <a:pt x="244" y="1"/>
                    <a:pt x="0" y="275"/>
                    <a:pt x="0" y="578"/>
                  </a:cubicBezTo>
                  <a:lnTo>
                    <a:pt x="0" y="5867"/>
                  </a:lnTo>
                  <a:cubicBezTo>
                    <a:pt x="0" y="6171"/>
                    <a:pt x="244" y="6414"/>
                    <a:pt x="578" y="6414"/>
                  </a:cubicBezTo>
                  <a:lnTo>
                    <a:pt x="1855" y="6414"/>
                  </a:lnTo>
                  <a:cubicBezTo>
                    <a:pt x="2159" y="6414"/>
                    <a:pt x="2432" y="6171"/>
                    <a:pt x="2432" y="5837"/>
                  </a:cubicBezTo>
                  <a:lnTo>
                    <a:pt x="2432" y="578"/>
                  </a:lnTo>
                  <a:cubicBezTo>
                    <a:pt x="2432" y="275"/>
                    <a:pt x="2159" y="1"/>
                    <a:pt x="18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2">
              <a:extLst>
                <a:ext uri="{FF2B5EF4-FFF2-40B4-BE49-F238E27FC236}">
                  <a16:creationId xmlns:a16="http://schemas.microsoft.com/office/drawing/2014/main" id="{1775393A-A28B-BE96-0C44-91B8658BCB84}"/>
                </a:ext>
              </a:extLst>
            </p:cNvPr>
            <p:cNvSpPr/>
            <p:nvPr/>
          </p:nvSpPr>
          <p:spPr>
            <a:xfrm>
              <a:off x="1660347" y="2651794"/>
              <a:ext cx="59324" cy="153709"/>
            </a:xfrm>
            <a:custGeom>
              <a:avLst/>
              <a:gdLst/>
              <a:ahLst/>
              <a:cxnLst/>
              <a:rect l="l" t="t" r="r" b="b"/>
              <a:pathLst>
                <a:path w="2159" h="5594" extrusionOk="0">
                  <a:moveTo>
                    <a:pt x="426" y="0"/>
                  </a:moveTo>
                  <a:cubicBezTo>
                    <a:pt x="182" y="0"/>
                    <a:pt x="0" y="183"/>
                    <a:pt x="0" y="426"/>
                  </a:cubicBezTo>
                  <a:lnTo>
                    <a:pt x="0" y="5137"/>
                  </a:lnTo>
                  <a:cubicBezTo>
                    <a:pt x="0" y="5381"/>
                    <a:pt x="182" y="5593"/>
                    <a:pt x="426" y="5593"/>
                  </a:cubicBezTo>
                  <a:lnTo>
                    <a:pt x="1733" y="5593"/>
                  </a:lnTo>
                  <a:cubicBezTo>
                    <a:pt x="1976" y="5593"/>
                    <a:pt x="2158" y="5381"/>
                    <a:pt x="2158" y="5137"/>
                  </a:cubicBezTo>
                  <a:lnTo>
                    <a:pt x="2158" y="426"/>
                  </a:lnTo>
                  <a:cubicBezTo>
                    <a:pt x="2158" y="183"/>
                    <a:pt x="1976" y="0"/>
                    <a:pt x="1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2">
              <a:extLst>
                <a:ext uri="{FF2B5EF4-FFF2-40B4-BE49-F238E27FC236}">
                  <a16:creationId xmlns:a16="http://schemas.microsoft.com/office/drawing/2014/main" id="{469B4672-E0CA-7E8E-BE5B-6C5E6829A14E}"/>
                </a:ext>
              </a:extLst>
            </p:cNvPr>
            <p:cNvSpPr/>
            <p:nvPr/>
          </p:nvSpPr>
          <p:spPr>
            <a:xfrm>
              <a:off x="1656995" y="2648387"/>
              <a:ext cx="66001" cy="160441"/>
            </a:xfrm>
            <a:custGeom>
              <a:avLst/>
              <a:gdLst/>
              <a:ahLst/>
              <a:cxnLst/>
              <a:rect l="l" t="t" r="r" b="b"/>
              <a:pathLst>
                <a:path w="2402" h="5839" extrusionOk="0">
                  <a:moveTo>
                    <a:pt x="1855" y="246"/>
                  </a:moveTo>
                  <a:cubicBezTo>
                    <a:pt x="2037" y="246"/>
                    <a:pt x="2159" y="368"/>
                    <a:pt x="2159" y="550"/>
                  </a:cubicBezTo>
                  <a:lnTo>
                    <a:pt x="2159" y="5261"/>
                  </a:lnTo>
                  <a:cubicBezTo>
                    <a:pt x="2159" y="5444"/>
                    <a:pt x="2037" y="5565"/>
                    <a:pt x="1855" y="5565"/>
                  </a:cubicBezTo>
                  <a:lnTo>
                    <a:pt x="548" y="5565"/>
                  </a:lnTo>
                  <a:cubicBezTo>
                    <a:pt x="365" y="5565"/>
                    <a:pt x="244" y="5444"/>
                    <a:pt x="244" y="5261"/>
                  </a:cubicBezTo>
                  <a:lnTo>
                    <a:pt x="244" y="550"/>
                  </a:lnTo>
                  <a:cubicBezTo>
                    <a:pt x="244" y="368"/>
                    <a:pt x="365" y="246"/>
                    <a:pt x="548" y="246"/>
                  </a:cubicBezTo>
                  <a:close/>
                  <a:moveTo>
                    <a:pt x="501" y="1"/>
                  </a:moveTo>
                  <a:cubicBezTo>
                    <a:pt x="219" y="1"/>
                    <a:pt x="1" y="262"/>
                    <a:pt x="1" y="550"/>
                  </a:cubicBezTo>
                  <a:lnTo>
                    <a:pt x="1" y="5261"/>
                  </a:lnTo>
                  <a:cubicBezTo>
                    <a:pt x="1" y="5565"/>
                    <a:pt x="244" y="5839"/>
                    <a:pt x="548" y="5839"/>
                  </a:cubicBezTo>
                  <a:lnTo>
                    <a:pt x="1855" y="5839"/>
                  </a:lnTo>
                  <a:cubicBezTo>
                    <a:pt x="2159" y="5839"/>
                    <a:pt x="2402" y="5565"/>
                    <a:pt x="2402" y="5261"/>
                  </a:cubicBezTo>
                  <a:lnTo>
                    <a:pt x="2402" y="550"/>
                  </a:lnTo>
                  <a:cubicBezTo>
                    <a:pt x="2402" y="262"/>
                    <a:pt x="2183" y="1"/>
                    <a:pt x="1901" y="1"/>
                  </a:cubicBezTo>
                  <a:cubicBezTo>
                    <a:pt x="1886" y="1"/>
                    <a:pt x="1870" y="1"/>
                    <a:pt x="1855" y="3"/>
                  </a:cubicBezTo>
                  <a:lnTo>
                    <a:pt x="548" y="3"/>
                  </a:lnTo>
                  <a:cubicBezTo>
                    <a:pt x="532" y="1"/>
                    <a:pt x="517" y="1"/>
                    <a:pt x="5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2">
              <a:extLst>
                <a:ext uri="{FF2B5EF4-FFF2-40B4-BE49-F238E27FC236}">
                  <a16:creationId xmlns:a16="http://schemas.microsoft.com/office/drawing/2014/main" id="{11BB80C8-CF05-38BE-68E9-DD01DD2A197C}"/>
                </a:ext>
              </a:extLst>
            </p:cNvPr>
            <p:cNvSpPr/>
            <p:nvPr/>
          </p:nvSpPr>
          <p:spPr>
            <a:xfrm>
              <a:off x="1637788" y="2643441"/>
              <a:ext cx="60148" cy="169564"/>
            </a:xfrm>
            <a:custGeom>
              <a:avLst/>
              <a:gdLst/>
              <a:ahLst/>
              <a:cxnLst/>
              <a:rect l="l" t="t" r="r" b="b"/>
              <a:pathLst>
                <a:path w="2189" h="6171" extrusionOk="0">
                  <a:moveTo>
                    <a:pt x="426" y="1"/>
                  </a:moveTo>
                  <a:cubicBezTo>
                    <a:pt x="183" y="1"/>
                    <a:pt x="0" y="213"/>
                    <a:pt x="0" y="456"/>
                  </a:cubicBezTo>
                  <a:lnTo>
                    <a:pt x="0" y="5715"/>
                  </a:lnTo>
                  <a:cubicBezTo>
                    <a:pt x="0" y="5958"/>
                    <a:pt x="183" y="6171"/>
                    <a:pt x="426" y="6171"/>
                  </a:cubicBezTo>
                  <a:lnTo>
                    <a:pt x="1733" y="6171"/>
                  </a:lnTo>
                  <a:cubicBezTo>
                    <a:pt x="1976" y="6171"/>
                    <a:pt x="2158" y="5958"/>
                    <a:pt x="2189" y="5715"/>
                  </a:cubicBezTo>
                  <a:lnTo>
                    <a:pt x="2189" y="456"/>
                  </a:lnTo>
                  <a:cubicBezTo>
                    <a:pt x="2158" y="213"/>
                    <a:pt x="1976"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2">
              <a:extLst>
                <a:ext uri="{FF2B5EF4-FFF2-40B4-BE49-F238E27FC236}">
                  <a16:creationId xmlns:a16="http://schemas.microsoft.com/office/drawing/2014/main" id="{DC3639EC-0D64-5BB9-14A1-3ACF81D1D5FD}"/>
                </a:ext>
              </a:extLst>
            </p:cNvPr>
            <p:cNvSpPr/>
            <p:nvPr/>
          </p:nvSpPr>
          <p:spPr>
            <a:xfrm>
              <a:off x="1634436" y="2640089"/>
              <a:ext cx="66853" cy="176268"/>
            </a:xfrm>
            <a:custGeom>
              <a:avLst/>
              <a:gdLst/>
              <a:ahLst/>
              <a:cxnLst/>
              <a:rect l="l" t="t" r="r" b="b"/>
              <a:pathLst>
                <a:path w="2433" h="6415" extrusionOk="0">
                  <a:moveTo>
                    <a:pt x="1855" y="275"/>
                  </a:moveTo>
                  <a:cubicBezTo>
                    <a:pt x="2037" y="275"/>
                    <a:pt x="2159" y="396"/>
                    <a:pt x="2159" y="578"/>
                  </a:cubicBezTo>
                  <a:lnTo>
                    <a:pt x="2159" y="5867"/>
                  </a:lnTo>
                  <a:cubicBezTo>
                    <a:pt x="2159" y="6019"/>
                    <a:pt x="2037" y="6171"/>
                    <a:pt x="1855" y="6171"/>
                  </a:cubicBezTo>
                  <a:lnTo>
                    <a:pt x="548" y="6171"/>
                  </a:lnTo>
                  <a:cubicBezTo>
                    <a:pt x="366" y="6171"/>
                    <a:pt x="244" y="6019"/>
                    <a:pt x="244" y="5867"/>
                  </a:cubicBezTo>
                  <a:lnTo>
                    <a:pt x="244" y="578"/>
                  </a:lnTo>
                  <a:cubicBezTo>
                    <a:pt x="244" y="426"/>
                    <a:pt x="366" y="275"/>
                    <a:pt x="548" y="275"/>
                  </a:cubicBezTo>
                  <a:close/>
                  <a:moveTo>
                    <a:pt x="548" y="1"/>
                  </a:moveTo>
                  <a:cubicBezTo>
                    <a:pt x="244" y="1"/>
                    <a:pt x="1" y="275"/>
                    <a:pt x="1" y="578"/>
                  </a:cubicBezTo>
                  <a:lnTo>
                    <a:pt x="1" y="5867"/>
                  </a:lnTo>
                  <a:cubicBezTo>
                    <a:pt x="1" y="6171"/>
                    <a:pt x="244" y="6414"/>
                    <a:pt x="548" y="6414"/>
                  </a:cubicBezTo>
                  <a:lnTo>
                    <a:pt x="1855" y="6414"/>
                  </a:lnTo>
                  <a:cubicBezTo>
                    <a:pt x="2159" y="6414"/>
                    <a:pt x="2432" y="6171"/>
                    <a:pt x="2432" y="5837"/>
                  </a:cubicBezTo>
                  <a:lnTo>
                    <a:pt x="2432" y="578"/>
                  </a:lnTo>
                  <a:cubicBezTo>
                    <a:pt x="2402" y="275"/>
                    <a:pt x="2159" y="1"/>
                    <a:pt x="18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2">
              <a:extLst>
                <a:ext uri="{FF2B5EF4-FFF2-40B4-BE49-F238E27FC236}">
                  <a16:creationId xmlns:a16="http://schemas.microsoft.com/office/drawing/2014/main" id="{BC7E8CBD-6028-8867-AB7F-71A8C239B135}"/>
                </a:ext>
              </a:extLst>
            </p:cNvPr>
            <p:cNvSpPr/>
            <p:nvPr/>
          </p:nvSpPr>
          <p:spPr>
            <a:xfrm>
              <a:off x="1748880" y="2651712"/>
              <a:ext cx="60148" cy="153792"/>
            </a:xfrm>
            <a:custGeom>
              <a:avLst/>
              <a:gdLst/>
              <a:ahLst/>
              <a:cxnLst/>
              <a:rect l="l" t="t" r="r" b="b"/>
              <a:pathLst>
                <a:path w="2189" h="5597" extrusionOk="0">
                  <a:moveTo>
                    <a:pt x="409" y="1"/>
                  </a:moveTo>
                  <a:cubicBezTo>
                    <a:pt x="186" y="1"/>
                    <a:pt x="0" y="201"/>
                    <a:pt x="0" y="429"/>
                  </a:cubicBezTo>
                  <a:lnTo>
                    <a:pt x="0" y="5140"/>
                  </a:lnTo>
                  <a:cubicBezTo>
                    <a:pt x="0" y="5384"/>
                    <a:pt x="213" y="5596"/>
                    <a:pt x="456" y="5596"/>
                  </a:cubicBezTo>
                  <a:lnTo>
                    <a:pt x="1763" y="5596"/>
                  </a:lnTo>
                  <a:cubicBezTo>
                    <a:pt x="2006" y="5596"/>
                    <a:pt x="2189" y="5384"/>
                    <a:pt x="2189" y="5140"/>
                  </a:cubicBezTo>
                  <a:lnTo>
                    <a:pt x="2189" y="429"/>
                  </a:lnTo>
                  <a:cubicBezTo>
                    <a:pt x="2189" y="201"/>
                    <a:pt x="2029" y="1"/>
                    <a:pt x="1809" y="1"/>
                  </a:cubicBezTo>
                  <a:cubicBezTo>
                    <a:pt x="1794" y="1"/>
                    <a:pt x="1779" y="2"/>
                    <a:pt x="1763" y="3"/>
                  </a:cubicBezTo>
                  <a:lnTo>
                    <a:pt x="456" y="3"/>
                  </a:lnTo>
                  <a:cubicBezTo>
                    <a:pt x="440" y="2"/>
                    <a:pt x="425" y="1"/>
                    <a:pt x="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2">
              <a:extLst>
                <a:ext uri="{FF2B5EF4-FFF2-40B4-BE49-F238E27FC236}">
                  <a16:creationId xmlns:a16="http://schemas.microsoft.com/office/drawing/2014/main" id="{3AAEE541-DF03-77E3-39CF-55571C3F37F1}"/>
                </a:ext>
              </a:extLst>
            </p:cNvPr>
            <p:cNvSpPr/>
            <p:nvPr/>
          </p:nvSpPr>
          <p:spPr>
            <a:xfrm>
              <a:off x="1745527" y="2648387"/>
              <a:ext cx="66853" cy="160441"/>
            </a:xfrm>
            <a:custGeom>
              <a:avLst/>
              <a:gdLst/>
              <a:ahLst/>
              <a:cxnLst/>
              <a:rect l="l" t="t" r="r" b="b"/>
              <a:pathLst>
                <a:path w="2433" h="5839" extrusionOk="0">
                  <a:moveTo>
                    <a:pt x="1885" y="246"/>
                  </a:moveTo>
                  <a:cubicBezTo>
                    <a:pt x="2037" y="246"/>
                    <a:pt x="2189" y="368"/>
                    <a:pt x="2189" y="550"/>
                  </a:cubicBezTo>
                  <a:lnTo>
                    <a:pt x="2189" y="5261"/>
                  </a:lnTo>
                  <a:cubicBezTo>
                    <a:pt x="2189" y="5428"/>
                    <a:pt x="2062" y="5569"/>
                    <a:pt x="1924" y="5569"/>
                  </a:cubicBezTo>
                  <a:cubicBezTo>
                    <a:pt x="1911" y="5569"/>
                    <a:pt x="1898" y="5568"/>
                    <a:pt x="1885" y="5565"/>
                  </a:cubicBezTo>
                  <a:lnTo>
                    <a:pt x="578" y="5565"/>
                  </a:lnTo>
                  <a:cubicBezTo>
                    <a:pt x="396" y="5565"/>
                    <a:pt x="244" y="5444"/>
                    <a:pt x="244" y="5261"/>
                  </a:cubicBezTo>
                  <a:lnTo>
                    <a:pt x="244" y="550"/>
                  </a:lnTo>
                  <a:cubicBezTo>
                    <a:pt x="244" y="368"/>
                    <a:pt x="396" y="246"/>
                    <a:pt x="578" y="246"/>
                  </a:cubicBezTo>
                  <a:close/>
                  <a:moveTo>
                    <a:pt x="532" y="1"/>
                  </a:moveTo>
                  <a:cubicBezTo>
                    <a:pt x="247" y="1"/>
                    <a:pt x="0" y="262"/>
                    <a:pt x="0" y="550"/>
                  </a:cubicBezTo>
                  <a:lnTo>
                    <a:pt x="0" y="5261"/>
                  </a:lnTo>
                  <a:cubicBezTo>
                    <a:pt x="0" y="5565"/>
                    <a:pt x="274" y="5839"/>
                    <a:pt x="578" y="5839"/>
                  </a:cubicBezTo>
                  <a:lnTo>
                    <a:pt x="1885" y="5839"/>
                  </a:lnTo>
                  <a:cubicBezTo>
                    <a:pt x="2189" y="5839"/>
                    <a:pt x="2432" y="5565"/>
                    <a:pt x="2432" y="5261"/>
                  </a:cubicBezTo>
                  <a:lnTo>
                    <a:pt x="2432" y="550"/>
                  </a:lnTo>
                  <a:cubicBezTo>
                    <a:pt x="2432" y="262"/>
                    <a:pt x="2213" y="1"/>
                    <a:pt x="1931" y="1"/>
                  </a:cubicBezTo>
                  <a:cubicBezTo>
                    <a:pt x="1916" y="1"/>
                    <a:pt x="1901" y="1"/>
                    <a:pt x="1885" y="3"/>
                  </a:cubicBezTo>
                  <a:lnTo>
                    <a:pt x="578" y="3"/>
                  </a:lnTo>
                  <a:cubicBezTo>
                    <a:pt x="562" y="1"/>
                    <a:pt x="547" y="1"/>
                    <a:pt x="5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2">
              <a:extLst>
                <a:ext uri="{FF2B5EF4-FFF2-40B4-BE49-F238E27FC236}">
                  <a16:creationId xmlns:a16="http://schemas.microsoft.com/office/drawing/2014/main" id="{8F36A9DF-F925-2D4E-56DC-87691DA16DD5}"/>
                </a:ext>
              </a:extLst>
            </p:cNvPr>
            <p:cNvSpPr/>
            <p:nvPr/>
          </p:nvSpPr>
          <p:spPr>
            <a:xfrm>
              <a:off x="1726321" y="2643441"/>
              <a:ext cx="60148" cy="169564"/>
            </a:xfrm>
            <a:custGeom>
              <a:avLst/>
              <a:gdLst/>
              <a:ahLst/>
              <a:cxnLst/>
              <a:rect l="l" t="t" r="r" b="b"/>
              <a:pathLst>
                <a:path w="2189" h="6171" extrusionOk="0">
                  <a:moveTo>
                    <a:pt x="456" y="1"/>
                  </a:moveTo>
                  <a:cubicBezTo>
                    <a:pt x="213" y="1"/>
                    <a:pt x="0" y="213"/>
                    <a:pt x="31" y="456"/>
                  </a:cubicBezTo>
                  <a:lnTo>
                    <a:pt x="31" y="5715"/>
                  </a:lnTo>
                  <a:cubicBezTo>
                    <a:pt x="0" y="5958"/>
                    <a:pt x="213" y="6171"/>
                    <a:pt x="456" y="6171"/>
                  </a:cubicBezTo>
                  <a:lnTo>
                    <a:pt x="1763" y="6171"/>
                  </a:lnTo>
                  <a:cubicBezTo>
                    <a:pt x="2006" y="6171"/>
                    <a:pt x="2189" y="5958"/>
                    <a:pt x="2189" y="5715"/>
                  </a:cubicBezTo>
                  <a:lnTo>
                    <a:pt x="2189" y="456"/>
                  </a:lnTo>
                  <a:cubicBezTo>
                    <a:pt x="2189" y="213"/>
                    <a:pt x="2006" y="1"/>
                    <a:pt x="17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2">
              <a:extLst>
                <a:ext uri="{FF2B5EF4-FFF2-40B4-BE49-F238E27FC236}">
                  <a16:creationId xmlns:a16="http://schemas.microsoft.com/office/drawing/2014/main" id="{C2EE6978-1024-FA86-853A-9E2DD66F6DD1}"/>
                </a:ext>
              </a:extLst>
            </p:cNvPr>
            <p:cNvSpPr/>
            <p:nvPr/>
          </p:nvSpPr>
          <p:spPr>
            <a:xfrm>
              <a:off x="1723820" y="2640089"/>
              <a:ext cx="66825" cy="176268"/>
            </a:xfrm>
            <a:custGeom>
              <a:avLst/>
              <a:gdLst/>
              <a:ahLst/>
              <a:cxnLst/>
              <a:rect l="l" t="t" r="r" b="b"/>
              <a:pathLst>
                <a:path w="2432" h="6415" extrusionOk="0">
                  <a:moveTo>
                    <a:pt x="1854" y="275"/>
                  </a:moveTo>
                  <a:cubicBezTo>
                    <a:pt x="2006" y="275"/>
                    <a:pt x="2158" y="396"/>
                    <a:pt x="2158" y="578"/>
                  </a:cubicBezTo>
                  <a:lnTo>
                    <a:pt x="2158" y="5867"/>
                  </a:lnTo>
                  <a:cubicBezTo>
                    <a:pt x="2158" y="6019"/>
                    <a:pt x="2006" y="6171"/>
                    <a:pt x="1854" y="6171"/>
                  </a:cubicBezTo>
                  <a:lnTo>
                    <a:pt x="547" y="6171"/>
                  </a:lnTo>
                  <a:cubicBezTo>
                    <a:pt x="365" y="6171"/>
                    <a:pt x="243" y="6019"/>
                    <a:pt x="243" y="5867"/>
                  </a:cubicBezTo>
                  <a:lnTo>
                    <a:pt x="243" y="578"/>
                  </a:lnTo>
                  <a:cubicBezTo>
                    <a:pt x="243" y="426"/>
                    <a:pt x="365" y="275"/>
                    <a:pt x="547" y="275"/>
                  </a:cubicBezTo>
                  <a:close/>
                  <a:moveTo>
                    <a:pt x="547" y="1"/>
                  </a:moveTo>
                  <a:cubicBezTo>
                    <a:pt x="243" y="1"/>
                    <a:pt x="0" y="275"/>
                    <a:pt x="0" y="578"/>
                  </a:cubicBezTo>
                  <a:lnTo>
                    <a:pt x="0" y="5867"/>
                  </a:lnTo>
                  <a:cubicBezTo>
                    <a:pt x="0" y="6171"/>
                    <a:pt x="243" y="6414"/>
                    <a:pt x="547" y="6414"/>
                  </a:cubicBezTo>
                  <a:lnTo>
                    <a:pt x="1854" y="6414"/>
                  </a:lnTo>
                  <a:cubicBezTo>
                    <a:pt x="2158" y="6414"/>
                    <a:pt x="2432" y="6171"/>
                    <a:pt x="2401" y="5837"/>
                  </a:cubicBezTo>
                  <a:lnTo>
                    <a:pt x="2401" y="578"/>
                  </a:lnTo>
                  <a:cubicBezTo>
                    <a:pt x="2401" y="275"/>
                    <a:pt x="2158" y="1"/>
                    <a:pt x="18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2">
              <a:extLst>
                <a:ext uri="{FF2B5EF4-FFF2-40B4-BE49-F238E27FC236}">
                  <a16:creationId xmlns:a16="http://schemas.microsoft.com/office/drawing/2014/main" id="{43680864-FC0C-4DDA-63DE-5807D76CD18A}"/>
                </a:ext>
              </a:extLst>
            </p:cNvPr>
            <p:cNvSpPr/>
            <p:nvPr/>
          </p:nvSpPr>
          <p:spPr>
            <a:xfrm>
              <a:off x="1838236" y="2651794"/>
              <a:ext cx="60148" cy="153709"/>
            </a:xfrm>
            <a:custGeom>
              <a:avLst/>
              <a:gdLst/>
              <a:ahLst/>
              <a:cxnLst/>
              <a:rect l="l" t="t" r="r" b="b"/>
              <a:pathLst>
                <a:path w="2189" h="5594" extrusionOk="0">
                  <a:moveTo>
                    <a:pt x="456" y="0"/>
                  </a:moveTo>
                  <a:cubicBezTo>
                    <a:pt x="213" y="0"/>
                    <a:pt x="0" y="183"/>
                    <a:pt x="0" y="426"/>
                  </a:cubicBezTo>
                  <a:lnTo>
                    <a:pt x="0" y="5137"/>
                  </a:lnTo>
                  <a:cubicBezTo>
                    <a:pt x="0" y="5381"/>
                    <a:pt x="213" y="5593"/>
                    <a:pt x="456" y="5593"/>
                  </a:cubicBezTo>
                  <a:lnTo>
                    <a:pt x="1733" y="5593"/>
                  </a:lnTo>
                  <a:cubicBezTo>
                    <a:pt x="1976" y="5593"/>
                    <a:pt x="2189" y="5381"/>
                    <a:pt x="2189" y="5137"/>
                  </a:cubicBezTo>
                  <a:lnTo>
                    <a:pt x="2189" y="426"/>
                  </a:lnTo>
                  <a:cubicBezTo>
                    <a:pt x="2189" y="183"/>
                    <a:pt x="1976" y="0"/>
                    <a:pt x="1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2">
              <a:extLst>
                <a:ext uri="{FF2B5EF4-FFF2-40B4-BE49-F238E27FC236}">
                  <a16:creationId xmlns:a16="http://schemas.microsoft.com/office/drawing/2014/main" id="{E69E1852-C605-10D0-7C8E-04BA7FE046C5}"/>
                </a:ext>
              </a:extLst>
            </p:cNvPr>
            <p:cNvSpPr/>
            <p:nvPr/>
          </p:nvSpPr>
          <p:spPr>
            <a:xfrm>
              <a:off x="1834884" y="2648387"/>
              <a:ext cx="66853" cy="160441"/>
            </a:xfrm>
            <a:custGeom>
              <a:avLst/>
              <a:gdLst/>
              <a:ahLst/>
              <a:cxnLst/>
              <a:rect l="l" t="t" r="r" b="b"/>
              <a:pathLst>
                <a:path w="2433" h="5839" extrusionOk="0">
                  <a:moveTo>
                    <a:pt x="1855" y="246"/>
                  </a:moveTo>
                  <a:cubicBezTo>
                    <a:pt x="2037" y="246"/>
                    <a:pt x="2189" y="368"/>
                    <a:pt x="2189" y="550"/>
                  </a:cubicBezTo>
                  <a:lnTo>
                    <a:pt x="2189" y="5261"/>
                  </a:lnTo>
                  <a:cubicBezTo>
                    <a:pt x="2189" y="5444"/>
                    <a:pt x="2037" y="5565"/>
                    <a:pt x="1855" y="5565"/>
                  </a:cubicBezTo>
                  <a:lnTo>
                    <a:pt x="578" y="5565"/>
                  </a:lnTo>
                  <a:cubicBezTo>
                    <a:pt x="396" y="5565"/>
                    <a:pt x="244" y="5444"/>
                    <a:pt x="244" y="5261"/>
                  </a:cubicBezTo>
                  <a:lnTo>
                    <a:pt x="244" y="550"/>
                  </a:lnTo>
                  <a:cubicBezTo>
                    <a:pt x="244" y="368"/>
                    <a:pt x="396" y="246"/>
                    <a:pt x="578" y="246"/>
                  </a:cubicBezTo>
                  <a:close/>
                  <a:moveTo>
                    <a:pt x="532" y="1"/>
                  </a:moveTo>
                  <a:cubicBezTo>
                    <a:pt x="247" y="1"/>
                    <a:pt x="1" y="262"/>
                    <a:pt x="1" y="550"/>
                  </a:cubicBezTo>
                  <a:lnTo>
                    <a:pt x="1" y="5261"/>
                  </a:lnTo>
                  <a:cubicBezTo>
                    <a:pt x="1" y="5565"/>
                    <a:pt x="244" y="5839"/>
                    <a:pt x="578" y="5839"/>
                  </a:cubicBezTo>
                  <a:lnTo>
                    <a:pt x="1855" y="5839"/>
                  </a:lnTo>
                  <a:cubicBezTo>
                    <a:pt x="2189" y="5839"/>
                    <a:pt x="2432" y="5565"/>
                    <a:pt x="2432" y="5261"/>
                  </a:cubicBezTo>
                  <a:lnTo>
                    <a:pt x="2432" y="550"/>
                  </a:lnTo>
                  <a:cubicBezTo>
                    <a:pt x="2432" y="262"/>
                    <a:pt x="2214" y="1"/>
                    <a:pt x="1906" y="1"/>
                  </a:cubicBezTo>
                  <a:cubicBezTo>
                    <a:pt x="1889" y="1"/>
                    <a:pt x="1872" y="1"/>
                    <a:pt x="1855" y="3"/>
                  </a:cubicBezTo>
                  <a:lnTo>
                    <a:pt x="578" y="3"/>
                  </a:lnTo>
                  <a:cubicBezTo>
                    <a:pt x="563" y="1"/>
                    <a:pt x="547" y="1"/>
                    <a:pt x="5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2">
              <a:extLst>
                <a:ext uri="{FF2B5EF4-FFF2-40B4-BE49-F238E27FC236}">
                  <a16:creationId xmlns:a16="http://schemas.microsoft.com/office/drawing/2014/main" id="{EE09566B-6F6F-E201-72A0-54E44BF287BC}"/>
                </a:ext>
              </a:extLst>
            </p:cNvPr>
            <p:cNvSpPr/>
            <p:nvPr/>
          </p:nvSpPr>
          <p:spPr>
            <a:xfrm>
              <a:off x="1815677" y="2643441"/>
              <a:ext cx="60176" cy="169564"/>
            </a:xfrm>
            <a:custGeom>
              <a:avLst/>
              <a:gdLst/>
              <a:ahLst/>
              <a:cxnLst/>
              <a:rect l="l" t="t" r="r" b="b"/>
              <a:pathLst>
                <a:path w="2190" h="6171" extrusionOk="0">
                  <a:moveTo>
                    <a:pt x="457" y="1"/>
                  </a:moveTo>
                  <a:cubicBezTo>
                    <a:pt x="213" y="1"/>
                    <a:pt x="1" y="213"/>
                    <a:pt x="1" y="456"/>
                  </a:cubicBezTo>
                  <a:lnTo>
                    <a:pt x="1" y="5715"/>
                  </a:lnTo>
                  <a:cubicBezTo>
                    <a:pt x="1" y="5958"/>
                    <a:pt x="213" y="6171"/>
                    <a:pt x="457" y="6171"/>
                  </a:cubicBezTo>
                  <a:lnTo>
                    <a:pt x="1764" y="6171"/>
                  </a:lnTo>
                  <a:cubicBezTo>
                    <a:pt x="2007" y="6171"/>
                    <a:pt x="2189" y="5958"/>
                    <a:pt x="2189" y="5715"/>
                  </a:cubicBezTo>
                  <a:lnTo>
                    <a:pt x="2189" y="456"/>
                  </a:lnTo>
                  <a:cubicBezTo>
                    <a:pt x="2189" y="213"/>
                    <a:pt x="2007" y="1"/>
                    <a:pt x="1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2">
              <a:extLst>
                <a:ext uri="{FF2B5EF4-FFF2-40B4-BE49-F238E27FC236}">
                  <a16:creationId xmlns:a16="http://schemas.microsoft.com/office/drawing/2014/main" id="{D4754283-1EEC-399D-43F3-0C37BB509980}"/>
                </a:ext>
              </a:extLst>
            </p:cNvPr>
            <p:cNvSpPr/>
            <p:nvPr/>
          </p:nvSpPr>
          <p:spPr>
            <a:xfrm>
              <a:off x="1812353" y="2640089"/>
              <a:ext cx="66825" cy="176268"/>
            </a:xfrm>
            <a:custGeom>
              <a:avLst/>
              <a:gdLst/>
              <a:ahLst/>
              <a:cxnLst/>
              <a:rect l="l" t="t" r="r" b="b"/>
              <a:pathLst>
                <a:path w="2432" h="6415" extrusionOk="0">
                  <a:moveTo>
                    <a:pt x="1885" y="275"/>
                  </a:moveTo>
                  <a:cubicBezTo>
                    <a:pt x="2037" y="275"/>
                    <a:pt x="2189" y="396"/>
                    <a:pt x="2189" y="578"/>
                  </a:cubicBezTo>
                  <a:lnTo>
                    <a:pt x="2189" y="5867"/>
                  </a:lnTo>
                  <a:cubicBezTo>
                    <a:pt x="2189" y="6019"/>
                    <a:pt x="2037" y="6171"/>
                    <a:pt x="1885" y="6171"/>
                  </a:cubicBezTo>
                  <a:lnTo>
                    <a:pt x="578" y="6171"/>
                  </a:lnTo>
                  <a:cubicBezTo>
                    <a:pt x="395" y="6171"/>
                    <a:pt x="243" y="6019"/>
                    <a:pt x="243" y="5867"/>
                  </a:cubicBezTo>
                  <a:lnTo>
                    <a:pt x="243" y="578"/>
                  </a:lnTo>
                  <a:cubicBezTo>
                    <a:pt x="243" y="426"/>
                    <a:pt x="395" y="275"/>
                    <a:pt x="578" y="275"/>
                  </a:cubicBezTo>
                  <a:close/>
                  <a:moveTo>
                    <a:pt x="578" y="1"/>
                  </a:moveTo>
                  <a:cubicBezTo>
                    <a:pt x="274" y="1"/>
                    <a:pt x="0" y="275"/>
                    <a:pt x="0" y="578"/>
                  </a:cubicBezTo>
                  <a:lnTo>
                    <a:pt x="0" y="5867"/>
                  </a:lnTo>
                  <a:cubicBezTo>
                    <a:pt x="0" y="6171"/>
                    <a:pt x="274" y="6414"/>
                    <a:pt x="578" y="6414"/>
                  </a:cubicBezTo>
                  <a:lnTo>
                    <a:pt x="1885" y="6414"/>
                  </a:lnTo>
                  <a:cubicBezTo>
                    <a:pt x="2189" y="6414"/>
                    <a:pt x="2432" y="6171"/>
                    <a:pt x="2432" y="5837"/>
                  </a:cubicBezTo>
                  <a:lnTo>
                    <a:pt x="2432" y="578"/>
                  </a:lnTo>
                  <a:cubicBezTo>
                    <a:pt x="2432" y="275"/>
                    <a:pt x="2189" y="1"/>
                    <a:pt x="18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2">
              <a:extLst>
                <a:ext uri="{FF2B5EF4-FFF2-40B4-BE49-F238E27FC236}">
                  <a16:creationId xmlns:a16="http://schemas.microsoft.com/office/drawing/2014/main" id="{047DAA91-165E-342A-B37D-00BA5E6E6267}"/>
                </a:ext>
              </a:extLst>
            </p:cNvPr>
            <p:cNvSpPr/>
            <p:nvPr/>
          </p:nvSpPr>
          <p:spPr>
            <a:xfrm>
              <a:off x="1927593" y="2651794"/>
              <a:ext cx="60176" cy="153709"/>
            </a:xfrm>
            <a:custGeom>
              <a:avLst/>
              <a:gdLst/>
              <a:ahLst/>
              <a:cxnLst/>
              <a:rect l="l" t="t" r="r" b="b"/>
              <a:pathLst>
                <a:path w="2190" h="5594" extrusionOk="0">
                  <a:moveTo>
                    <a:pt x="457" y="0"/>
                  </a:moveTo>
                  <a:cubicBezTo>
                    <a:pt x="213" y="0"/>
                    <a:pt x="1" y="183"/>
                    <a:pt x="1" y="426"/>
                  </a:cubicBezTo>
                  <a:lnTo>
                    <a:pt x="1" y="5137"/>
                  </a:lnTo>
                  <a:cubicBezTo>
                    <a:pt x="1" y="5381"/>
                    <a:pt x="213" y="5593"/>
                    <a:pt x="457" y="5593"/>
                  </a:cubicBezTo>
                  <a:lnTo>
                    <a:pt x="1733" y="5593"/>
                  </a:lnTo>
                  <a:cubicBezTo>
                    <a:pt x="1976" y="5593"/>
                    <a:pt x="2189" y="5381"/>
                    <a:pt x="2189" y="5137"/>
                  </a:cubicBezTo>
                  <a:lnTo>
                    <a:pt x="2189" y="426"/>
                  </a:lnTo>
                  <a:cubicBezTo>
                    <a:pt x="2189" y="183"/>
                    <a:pt x="1976" y="0"/>
                    <a:pt x="1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2">
              <a:extLst>
                <a:ext uri="{FF2B5EF4-FFF2-40B4-BE49-F238E27FC236}">
                  <a16:creationId xmlns:a16="http://schemas.microsoft.com/office/drawing/2014/main" id="{B47E5A27-8DFD-4B3F-41D8-2EC16D928D92}"/>
                </a:ext>
              </a:extLst>
            </p:cNvPr>
            <p:cNvSpPr/>
            <p:nvPr/>
          </p:nvSpPr>
          <p:spPr>
            <a:xfrm>
              <a:off x="1924268" y="2648387"/>
              <a:ext cx="66825" cy="160441"/>
            </a:xfrm>
            <a:custGeom>
              <a:avLst/>
              <a:gdLst/>
              <a:ahLst/>
              <a:cxnLst/>
              <a:rect l="l" t="t" r="r" b="b"/>
              <a:pathLst>
                <a:path w="2432" h="5839" extrusionOk="0">
                  <a:moveTo>
                    <a:pt x="1854" y="246"/>
                  </a:moveTo>
                  <a:cubicBezTo>
                    <a:pt x="2037" y="246"/>
                    <a:pt x="2189" y="368"/>
                    <a:pt x="2189" y="550"/>
                  </a:cubicBezTo>
                  <a:lnTo>
                    <a:pt x="2189" y="5261"/>
                  </a:lnTo>
                  <a:cubicBezTo>
                    <a:pt x="2189" y="5444"/>
                    <a:pt x="2037" y="5565"/>
                    <a:pt x="1854" y="5565"/>
                  </a:cubicBezTo>
                  <a:lnTo>
                    <a:pt x="578" y="5565"/>
                  </a:lnTo>
                  <a:cubicBezTo>
                    <a:pt x="395" y="5565"/>
                    <a:pt x="243" y="5444"/>
                    <a:pt x="243" y="5261"/>
                  </a:cubicBezTo>
                  <a:lnTo>
                    <a:pt x="243" y="550"/>
                  </a:lnTo>
                  <a:cubicBezTo>
                    <a:pt x="243" y="368"/>
                    <a:pt x="395" y="246"/>
                    <a:pt x="578" y="246"/>
                  </a:cubicBezTo>
                  <a:close/>
                  <a:moveTo>
                    <a:pt x="527" y="1"/>
                  </a:moveTo>
                  <a:cubicBezTo>
                    <a:pt x="219" y="1"/>
                    <a:pt x="0" y="262"/>
                    <a:pt x="0" y="550"/>
                  </a:cubicBezTo>
                  <a:lnTo>
                    <a:pt x="0" y="5261"/>
                  </a:lnTo>
                  <a:cubicBezTo>
                    <a:pt x="0" y="5565"/>
                    <a:pt x="243" y="5839"/>
                    <a:pt x="578" y="5839"/>
                  </a:cubicBezTo>
                  <a:lnTo>
                    <a:pt x="1854" y="5839"/>
                  </a:lnTo>
                  <a:cubicBezTo>
                    <a:pt x="2189" y="5839"/>
                    <a:pt x="2432" y="5565"/>
                    <a:pt x="2432" y="5261"/>
                  </a:cubicBezTo>
                  <a:lnTo>
                    <a:pt x="2432" y="550"/>
                  </a:lnTo>
                  <a:cubicBezTo>
                    <a:pt x="2432" y="262"/>
                    <a:pt x="2186" y="1"/>
                    <a:pt x="1901" y="1"/>
                  </a:cubicBezTo>
                  <a:cubicBezTo>
                    <a:pt x="1885" y="1"/>
                    <a:pt x="1870" y="1"/>
                    <a:pt x="1854" y="3"/>
                  </a:cubicBezTo>
                  <a:lnTo>
                    <a:pt x="578" y="3"/>
                  </a:lnTo>
                  <a:cubicBezTo>
                    <a:pt x="561" y="1"/>
                    <a:pt x="544" y="1"/>
                    <a:pt x="5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2">
              <a:extLst>
                <a:ext uri="{FF2B5EF4-FFF2-40B4-BE49-F238E27FC236}">
                  <a16:creationId xmlns:a16="http://schemas.microsoft.com/office/drawing/2014/main" id="{A3C35A53-8B31-C60E-E158-9B2F4A5CB011}"/>
                </a:ext>
              </a:extLst>
            </p:cNvPr>
            <p:cNvSpPr/>
            <p:nvPr/>
          </p:nvSpPr>
          <p:spPr>
            <a:xfrm>
              <a:off x="1905062" y="2643441"/>
              <a:ext cx="60148" cy="169564"/>
            </a:xfrm>
            <a:custGeom>
              <a:avLst/>
              <a:gdLst/>
              <a:ahLst/>
              <a:cxnLst/>
              <a:rect l="l" t="t" r="r" b="b"/>
              <a:pathLst>
                <a:path w="2189" h="6171" extrusionOk="0">
                  <a:moveTo>
                    <a:pt x="456" y="1"/>
                  </a:moveTo>
                  <a:cubicBezTo>
                    <a:pt x="213" y="1"/>
                    <a:pt x="0" y="213"/>
                    <a:pt x="0" y="456"/>
                  </a:cubicBezTo>
                  <a:lnTo>
                    <a:pt x="0" y="5715"/>
                  </a:lnTo>
                  <a:cubicBezTo>
                    <a:pt x="0" y="5958"/>
                    <a:pt x="213" y="6171"/>
                    <a:pt x="456" y="6171"/>
                  </a:cubicBezTo>
                  <a:lnTo>
                    <a:pt x="1733" y="6171"/>
                  </a:lnTo>
                  <a:cubicBezTo>
                    <a:pt x="1976" y="6171"/>
                    <a:pt x="2189" y="5958"/>
                    <a:pt x="2189" y="5715"/>
                  </a:cubicBezTo>
                  <a:lnTo>
                    <a:pt x="2189" y="456"/>
                  </a:lnTo>
                  <a:cubicBezTo>
                    <a:pt x="2189" y="213"/>
                    <a:pt x="1976"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2">
              <a:extLst>
                <a:ext uri="{FF2B5EF4-FFF2-40B4-BE49-F238E27FC236}">
                  <a16:creationId xmlns:a16="http://schemas.microsoft.com/office/drawing/2014/main" id="{D9C6524F-7C75-EBD2-4EEE-DED6C2654AAF}"/>
                </a:ext>
              </a:extLst>
            </p:cNvPr>
            <p:cNvSpPr/>
            <p:nvPr/>
          </p:nvSpPr>
          <p:spPr>
            <a:xfrm>
              <a:off x="1901709" y="2640089"/>
              <a:ext cx="66853" cy="176268"/>
            </a:xfrm>
            <a:custGeom>
              <a:avLst/>
              <a:gdLst/>
              <a:ahLst/>
              <a:cxnLst/>
              <a:rect l="l" t="t" r="r" b="b"/>
              <a:pathLst>
                <a:path w="2433" h="6415" extrusionOk="0">
                  <a:moveTo>
                    <a:pt x="1855" y="275"/>
                  </a:moveTo>
                  <a:cubicBezTo>
                    <a:pt x="2037" y="275"/>
                    <a:pt x="2189" y="396"/>
                    <a:pt x="2189" y="578"/>
                  </a:cubicBezTo>
                  <a:lnTo>
                    <a:pt x="2189" y="5867"/>
                  </a:lnTo>
                  <a:cubicBezTo>
                    <a:pt x="2189" y="6019"/>
                    <a:pt x="2037" y="6171"/>
                    <a:pt x="1855" y="6171"/>
                  </a:cubicBezTo>
                  <a:lnTo>
                    <a:pt x="578" y="6171"/>
                  </a:lnTo>
                  <a:cubicBezTo>
                    <a:pt x="396" y="6171"/>
                    <a:pt x="244" y="6019"/>
                    <a:pt x="244" y="5867"/>
                  </a:cubicBezTo>
                  <a:lnTo>
                    <a:pt x="244" y="578"/>
                  </a:lnTo>
                  <a:cubicBezTo>
                    <a:pt x="244" y="426"/>
                    <a:pt x="396" y="275"/>
                    <a:pt x="578" y="275"/>
                  </a:cubicBezTo>
                  <a:close/>
                  <a:moveTo>
                    <a:pt x="578" y="1"/>
                  </a:moveTo>
                  <a:cubicBezTo>
                    <a:pt x="274" y="1"/>
                    <a:pt x="0" y="275"/>
                    <a:pt x="0" y="578"/>
                  </a:cubicBezTo>
                  <a:lnTo>
                    <a:pt x="0" y="5867"/>
                  </a:lnTo>
                  <a:cubicBezTo>
                    <a:pt x="0" y="6171"/>
                    <a:pt x="274" y="6414"/>
                    <a:pt x="578" y="6414"/>
                  </a:cubicBezTo>
                  <a:lnTo>
                    <a:pt x="1855" y="6414"/>
                  </a:lnTo>
                  <a:cubicBezTo>
                    <a:pt x="2189" y="6414"/>
                    <a:pt x="2432" y="6171"/>
                    <a:pt x="2432" y="5837"/>
                  </a:cubicBezTo>
                  <a:lnTo>
                    <a:pt x="2432" y="578"/>
                  </a:lnTo>
                  <a:cubicBezTo>
                    <a:pt x="2432" y="275"/>
                    <a:pt x="2189" y="1"/>
                    <a:pt x="18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2">
              <a:extLst>
                <a:ext uri="{FF2B5EF4-FFF2-40B4-BE49-F238E27FC236}">
                  <a16:creationId xmlns:a16="http://schemas.microsoft.com/office/drawing/2014/main" id="{06073427-330D-E7C2-7CEA-0F67608F51FF}"/>
                </a:ext>
              </a:extLst>
            </p:cNvPr>
            <p:cNvSpPr/>
            <p:nvPr/>
          </p:nvSpPr>
          <p:spPr>
            <a:xfrm>
              <a:off x="2016126" y="2651712"/>
              <a:ext cx="60176" cy="153792"/>
            </a:xfrm>
            <a:custGeom>
              <a:avLst/>
              <a:gdLst/>
              <a:ahLst/>
              <a:cxnLst/>
              <a:rect l="l" t="t" r="r" b="b"/>
              <a:pathLst>
                <a:path w="2190" h="5597" extrusionOk="0">
                  <a:moveTo>
                    <a:pt x="410" y="1"/>
                  </a:moveTo>
                  <a:cubicBezTo>
                    <a:pt x="187" y="1"/>
                    <a:pt x="1" y="201"/>
                    <a:pt x="1" y="429"/>
                  </a:cubicBezTo>
                  <a:lnTo>
                    <a:pt x="1" y="5140"/>
                  </a:lnTo>
                  <a:cubicBezTo>
                    <a:pt x="1" y="5384"/>
                    <a:pt x="213" y="5596"/>
                    <a:pt x="457" y="5596"/>
                  </a:cubicBezTo>
                  <a:lnTo>
                    <a:pt x="1764" y="5596"/>
                  </a:lnTo>
                  <a:cubicBezTo>
                    <a:pt x="2007" y="5566"/>
                    <a:pt x="2189" y="5384"/>
                    <a:pt x="2189" y="5140"/>
                  </a:cubicBezTo>
                  <a:lnTo>
                    <a:pt x="2189" y="429"/>
                  </a:lnTo>
                  <a:cubicBezTo>
                    <a:pt x="2189" y="201"/>
                    <a:pt x="2029" y="1"/>
                    <a:pt x="1810" y="1"/>
                  </a:cubicBezTo>
                  <a:cubicBezTo>
                    <a:pt x="1795" y="1"/>
                    <a:pt x="1779" y="2"/>
                    <a:pt x="1764" y="3"/>
                  </a:cubicBezTo>
                  <a:lnTo>
                    <a:pt x="457" y="3"/>
                  </a:lnTo>
                  <a:cubicBezTo>
                    <a:pt x="441" y="2"/>
                    <a:pt x="425" y="1"/>
                    <a:pt x="4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2">
              <a:extLst>
                <a:ext uri="{FF2B5EF4-FFF2-40B4-BE49-F238E27FC236}">
                  <a16:creationId xmlns:a16="http://schemas.microsoft.com/office/drawing/2014/main" id="{486D117D-A0B2-34BE-BF18-B7193BBC7628}"/>
                </a:ext>
              </a:extLst>
            </p:cNvPr>
            <p:cNvSpPr/>
            <p:nvPr/>
          </p:nvSpPr>
          <p:spPr>
            <a:xfrm>
              <a:off x="2012801" y="2648387"/>
              <a:ext cx="66825" cy="160441"/>
            </a:xfrm>
            <a:custGeom>
              <a:avLst/>
              <a:gdLst/>
              <a:ahLst/>
              <a:cxnLst/>
              <a:rect l="l" t="t" r="r" b="b"/>
              <a:pathLst>
                <a:path w="2432" h="5839" extrusionOk="0">
                  <a:moveTo>
                    <a:pt x="1885" y="246"/>
                  </a:moveTo>
                  <a:cubicBezTo>
                    <a:pt x="2037" y="246"/>
                    <a:pt x="2189" y="368"/>
                    <a:pt x="2189" y="550"/>
                  </a:cubicBezTo>
                  <a:lnTo>
                    <a:pt x="2189" y="5261"/>
                  </a:lnTo>
                  <a:cubicBezTo>
                    <a:pt x="2189" y="5444"/>
                    <a:pt x="2037" y="5565"/>
                    <a:pt x="1885" y="5565"/>
                  </a:cubicBezTo>
                  <a:lnTo>
                    <a:pt x="578" y="5565"/>
                  </a:lnTo>
                  <a:cubicBezTo>
                    <a:pt x="562" y="5568"/>
                    <a:pt x="546" y="5569"/>
                    <a:pt x="531" y="5569"/>
                  </a:cubicBezTo>
                  <a:cubicBezTo>
                    <a:pt x="370" y="5569"/>
                    <a:pt x="243" y="5428"/>
                    <a:pt x="243" y="5261"/>
                  </a:cubicBezTo>
                  <a:lnTo>
                    <a:pt x="243" y="550"/>
                  </a:lnTo>
                  <a:cubicBezTo>
                    <a:pt x="243" y="368"/>
                    <a:pt x="395" y="246"/>
                    <a:pt x="578" y="246"/>
                  </a:cubicBezTo>
                  <a:close/>
                  <a:moveTo>
                    <a:pt x="531" y="1"/>
                  </a:moveTo>
                  <a:cubicBezTo>
                    <a:pt x="246" y="1"/>
                    <a:pt x="0" y="262"/>
                    <a:pt x="0" y="550"/>
                  </a:cubicBezTo>
                  <a:lnTo>
                    <a:pt x="0" y="5261"/>
                  </a:lnTo>
                  <a:cubicBezTo>
                    <a:pt x="0" y="5565"/>
                    <a:pt x="274" y="5839"/>
                    <a:pt x="578" y="5839"/>
                  </a:cubicBezTo>
                  <a:lnTo>
                    <a:pt x="1885" y="5839"/>
                  </a:lnTo>
                  <a:cubicBezTo>
                    <a:pt x="2189" y="5808"/>
                    <a:pt x="2432" y="5565"/>
                    <a:pt x="2432" y="5261"/>
                  </a:cubicBezTo>
                  <a:lnTo>
                    <a:pt x="2432" y="550"/>
                  </a:lnTo>
                  <a:cubicBezTo>
                    <a:pt x="2432" y="262"/>
                    <a:pt x="2213" y="1"/>
                    <a:pt x="1931" y="1"/>
                  </a:cubicBezTo>
                  <a:cubicBezTo>
                    <a:pt x="1916" y="1"/>
                    <a:pt x="1900" y="1"/>
                    <a:pt x="1885" y="3"/>
                  </a:cubicBezTo>
                  <a:lnTo>
                    <a:pt x="578" y="3"/>
                  </a:lnTo>
                  <a:cubicBezTo>
                    <a:pt x="562" y="1"/>
                    <a:pt x="547" y="1"/>
                    <a:pt x="5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2">
              <a:extLst>
                <a:ext uri="{FF2B5EF4-FFF2-40B4-BE49-F238E27FC236}">
                  <a16:creationId xmlns:a16="http://schemas.microsoft.com/office/drawing/2014/main" id="{CD4FD64A-A262-7D38-9A8B-7DDE1D98D43C}"/>
                </a:ext>
              </a:extLst>
            </p:cNvPr>
            <p:cNvSpPr/>
            <p:nvPr/>
          </p:nvSpPr>
          <p:spPr>
            <a:xfrm>
              <a:off x="1994419" y="2643441"/>
              <a:ext cx="60148" cy="169564"/>
            </a:xfrm>
            <a:custGeom>
              <a:avLst/>
              <a:gdLst/>
              <a:ahLst/>
              <a:cxnLst/>
              <a:rect l="l" t="t" r="r" b="b"/>
              <a:pathLst>
                <a:path w="2189" h="6171" extrusionOk="0">
                  <a:moveTo>
                    <a:pt x="456" y="1"/>
                  </a:moveTo>
                  <a:cubicBezTo>
                    <a:pt x="213" y="1"/>
                    <a:pt x="0" y="213"/>
                    <a:pt x="0" y="456"/>
                  </a:cubicBezTo>
                  <a:lnTo>
                    <a:pt x="0" y="5715"/>
                  </a:lnTo>
                  <a:cubicBezTo>
                    <a:pt x="0" y="5958"/>
                    <a:pt x="213" y="6171"/>
                    <a:pt x="456" y="6171"/>
                  </a:cubicBezTo>
                  <a:lnTo>
                    <a:pt x="1733" y="6171"/>
                  </a:lnTo>
                  <a:cubicBezTo>
                    <a:pt x="1976" y="6171"/>
                    <a:pt x="2189" y="5958"/>
                    <a:pt x="2189" y="5715"/>
                  </a:cubicBezTo>
                  <a:lnTo>
                    <a:pt x="2189" y="456"/>
                  </a:lnTo>
                  <a:cubicBezTo>
                    <a:pt x="2189" y="213"/>
                    <a:pt x="1976"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2">
              <a:extLst>
                <a:ext uri="{FF2B5EF4-FFF2-40B4-BE49-F238E27FC236}">
                  <a16:creationId xmlns:a16="http://schemas.microsoft.com/office/drawing/2014/main" id="{3163594E-D01C-06B7-3E92-C65F894F577C}"/>
                </a:ext>
              </a:extLst>
            </p:cNvPr>
            <p:cNvSpPr/>
            <p:nvPr/>
          </p:nvSpPr>
          <p:spPr>
            <a:xfrm>
              <a:off x="1991066" y="2640089"/>
              <a:ext cx="66853" cy="176268"/>
            </a:xfrm>
            <a:custGeom>
              <a:avLst/>
              <a:gdLst/>
              <a:ahLst/>
              <a:cxnLst/>
              <a:rect l="l" t="t" r="r" b="b"/>
              <a:pathLst>
                <a:path w="2433" h="6415" extrusionOk="0">
                  <a:moveTo>
                    <a:pt x="1855" y="275"/>
                  </a:moveTo>
                  <a:cubicBezTo>
                    <a:pt x="2037" y="275"/>
                    <a:pt x="2189" y="396"/>
                    <a:pt x="2189" y="578"/>
                  </a:cubicBezTo>
                  <a:lnTo>
                    <a:pt x="2189" y="5867"/>
                  </a:lnTo>
                  <a:cubicBezTo>
                    <a:pt x="2189" y="6019"/>
                    <a:pt x="2037" y="6171"/>
                    <a:pt x="1855" y="6171"/>
                  </a:cubicBezTo>
                  <a:lnTo>
                    <a:pt x="578" y="6171"/>
                  </a:lnTo>
                  <a:cubicBezTo>
                    <a:pt x="396" y="6171"/>
                    <a:pt x="244" y="6019"/>
                    <a:pt x="244" y="5867"/>
                  </a:cubicBezTo>
                  <a:lnTo>
                    <a:pt x="244" y="578"/>
                  </a:lnTo>
                  <a:cubicBezTo>
                    <a:pt x="244" y="426"/>
                    <a:pt x="396" y="275"/>
                    <a:pt x="578" y="275"/>
                  </a:cubicBezTo>
                  <a:close/>
                  <a:moveTo>
                    <a:pt x="578" y="1"/>
                  </a:moveTo>
                  <a:cubicBezTo>
                    <a:pt x="244" y="1"/>
                    <a:pt x="1" y="275"/>
                    <a:pt x="1" y="578"/>
                  </a:cubicBezTo>
                  <a:lnTo>
                    <a:pt x="1" y="5867"/>
                  </a:lnTo>
                  <a:cubicBezTo>
                    <a:pt x="1" y="6171"/>
                    <a:pt x="244" y="6414"/>
                    <a:pt x="578" y="6414"/>
                  </a:cubicBezTo>
                  <a:lnTo>
                    <a:pt x="1855" y="6414"/>
                  </a:lnTo>
                  <a:cubicBezTo>
                    <a:pt x="2189" y="6414"/>
                    <a:pt x="2432" y="6171"/>
                    <a:pt x="2432" y="5837"/>
                  </a:cubicBezTo>
                  <a:lnTo>
                    <a:pt x="2432" y="578"/>
                  </a:lnTo>
                  <a:cubicBezTo>
                    <a:pt x="2432" y="275"/>
                    <a:pt x="2159" y="1"/>
                    <a:pt x="18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2">
              <a:extLst>
                <a:ext uri="{FF2B5EF4-FFF2-40B4-BE49-F238E27FC236}">
                  <a16:creationId xmlns:a16="http://schemas.microsoft.com/office/drawing/2014/main" id="{D47E5244-C0C0-1156-5599-D4E3628A2981}"/>
                </a:ext>
              </a:extLst>
            </p:cNvPr>
            <p:cNvSpPr/>
            <p:nvPr/>
          </p:nvSpPr>
          <p:spPr>
            <a:xfrm>
              <a:off x="2106334" y="2651794"/>
              <a:ext cx="60148" cy="153709"/>
            </a:xfrm>
            <a:custGeom>
              <a:avLst/>
              <a:gdLst/>
              <a:ahLst/>
              <a:cxnLst/>
              <a:rect l="l" t="t" r="r" b="b"/>
              <a:pathLst>
                <a:path w="2189" h="5594" extrusionOk="0">
                  <a:moveTo>
                    <a:pt x="426" y="0"/>
                  </a:moveTo>
                  <a:cubicBezTo>
                    <a:pt x="183" y="0"/>
                    <a:pt x="0" y="183"/>
                    <a:pt x="0" y="426"/>
                  </a:cubicBezTo>
                  <a:lnTo>
                    <a:pt x="0" y="5137"/>
                  </a:lnTo>
                  <a:cubicBezTo>
                    <a:pt x="0" y="5381"/>
                    <a:pt x="183" y="5593"/>
                    <a:pt x="426" y="5593"/>
                  </a:cubicBezTo>
                  <a:lnTo>
                    <a:pt x="1733" y="5593"/>
                  </a:lnTo>
                  <a:cubicBezTo>
                    <a:pt x="1976" y="5593"/>
                    <a:pt x="2189" y="5381"/>
                    <a:pt x="2189" y="5137"/>
                  </a:cubicBezTo>
                  <a:lnTo>
                    <a:pt x="2189" y="426"/>
                  </a:lnTo>
                  <a:cubicBezTo>
                    <a:pt x="2189" y="183"/>
                    <a:pt x="1976" y="0"/>
                    <a:pt x="1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2">
              <a:extLst>
                <a:ext uri="{FF2B5EF4-FFF2-40B4-BE49-F238E27FC236}">
                  <a16:creationId xmlns:a16="http://schemas.microsoft.com/office/drawing/2014/main" id="{3C06D6D8-F7C1-9106-3ED8-708E4D12B135}"/>
                </a:ext>
              </a:extLst>
            </p:cNvPr>
            <p:cNvSpPr/>
            <p:nvPr/>
          </p:nvSpPr>
          <p:spPr>
            <a:xfrm>
              <a:off x="2102982" y="2648387"/>
              <a:ext cx="66853" cy="160441"/>
            </a:xfrm>
            <a:custGeom>
              <a:avLst/>
              <a:gdLst/>
              <a:ahLst/>
              <a:cxnLst/>
              <a:rect l="l" t="t" r="r" b="b"/>
              <a:pathLst>
                <a:path w="2433" h="5839" extrusionOk="0">
                  <a:moveTo>
                    <a:pt x="1855" y="246"/>
                  </a:moveTo>
                  <a:cubicBezTo>
                    <a:pt x="2037" y="246"/>
                    <a:pt x="2159" y="368"/>
                    <a:pt x="2189" y="550"/>
                  </a:cubicBezTo>
                  <a:lnTo>
                    <a:pt x="2189" y="5261"/>
                  </a:lnTo>
                  <a:cubicBezTo>
                    <a:pt x="2159" y="5444"/>
                    <a:pt x="2037" y="5565"/>
                    <a:pt x="1855" y="5565"/>
                  </a:cubicBezTo>
                  <a:lnTo>
                    <a:pt x="548" y="5565"/>
                  </a:lnTo>
                  <a:cubicBezTo>
                    <a:pt x="396" y="5565"/>
                    <a:pt x="244" y="5444"/>
                    <a:pt x="244" y="5261"/>
                  </a:cubicBezTo>
                  <a:lnTo>
                    <a:pt x="244" y="550"/>
                  </a:lnTo>
                  <a:cubicBezTo>
                    <a:pt x="244" y="368"/>
                    <a:pt x="396" y="246"/>
                    <a:pt x="548" y="246"/>
                  </a:cubicBezTo>
                  <a:close/>
                  <a:moveTo>
                    <a:pt x="502" y="1"/>
                  </a:moveTo>
                  <a:cubicBezTo>
                    <a:pt x="220" y="1"/>
                    <a:pt x="1" y="262"/>
                    <a:pt x="1" y="550"/>
                  </a:cubicBezTo>
                  <a:lnTo>
                    <a:pt x="1" y="5261"/>
                  </a:lnTo>
                  <a:cubicBezTo>
                    <a:pt x="1" y="5565"/>
                    <a:pt x="244" y="5839"/>
                    <a:pt x="548" y="5839"/>
                  </a:cubicBezTo>
                  <a:lnTo>
                    <a:pt x="1855" y="5839"/>
                  </a:lnTo>
                  <a:cubicBezTo>
                    <a:pt x="2159" y="5839"/>
                    <a:pt x="2432" y="5565"/>
                    <a:pt x="2432" y="5261"/>
                  </a:cubicBezTo>
                  <a:lnTo>
                    <a:pt x="2432" y="550"/>
                  </a:lnTo>
                  <a:cubicBezTo>
                    <a:pt x="2432" y="262"/>
                    <a:pt x="2186" y="1"/>
                    <a:pt x="1901" y="1"/>
                  </a:cubicBezTo>
                  <a:cubicBezTo>
                    <a:pt x="1886" y="1"/>
                    <a:pt x="1871" y="1"/>
                    <a:pt x="1855" y="3"/>
                  </a:cubicBezTo>
                  <a:lnTo>
                    <a:pt x="548" y="3"/>
                  </a:lnTo>
                  <a:cubicBezTo>
                    <a:pt x="532" y="1"/>
                    <a:pt x="517" y="1"/>
                    <a:pt x="5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2">
              <a:extLst>
                <a:ext uri="{FF2B5EF4-FFF2-40B4-BE49-F238E27FC236}">
                  <a16:creationId xmlns:a16="http://schemas.microsoft.com/office/drawing/2014/main" id="{BFD1AFA7-5DA5-E512-D117-A10F61D0D46E}"/>
                </a:ext>
              </a:extLst>
            </p:cNvPr>
            <p:cNvSpPr/>
            <p:nvPr/>
          </p:nvSpPr>
          <p:spPr>
            <a:xfrm>
              <a:off x="2083775" y="2643441"/>
              <a:ext cx="60176" cy="169564"/>
            </a:xfrm>
            <a:custGeom>
              <a:avLst/>
              <a:gdLst/>
              <a:ahLst/>
              <a:cxnLst/>
              <a:rect l="l" t="t" r="r" b="b"/>
              <a:pathLst>
                <a:path w="2190" h="6171" extrusionOk="0">
                  <a:moveTo>
                    <a:pt x="426" y="1"/>
                  </a:moveTo>
                  <a:cubicBezTo>
                    <a:pt x="183" y="1"/>
                    <a:pt x="1" y="213"/>
                    <a:pt x="1" y="456"/>
                  </a:cubicBezTo>
                  <a:lnTo>
                    <a:pt x="1" y="5715"/>
                  </a:lnTo>
                  <a:cubicBezTo>
                    <a:pt x="1" y="5958"/>
                    <a:pt x="183" y="6171"/>
                    <a:pt x="426" y="6171"/>
                  </a:cubicBezTo>
                  <a:lnTo>
                    <a:pt x="1733" y="6171"/>
                  </a:lnTo>
                  <a:cubicBezTo>
                    <a:pt x="1976" y="6171"/>
                    <a:pt x="2189" y="5958"/>
                    <a:pt x="2189" y="5715"/>
                  </a:cubicBezTo>
                  <a:lnTo>
                    <a:pt x="2189" y="456"/>
                  </a:lnTo>
                  <a:cubicBezTo>
                    <a:pt x="2189" y="213"/>
                    <a:pt x="1976"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2">
              <a:extLst>
                <a:ext uri="{FF2B5EF4-FFF2-40B4-BE49-F238E27FC236}">
                  <a16:creationId xmlns:a16="http://schemas.microsoft.com/office/drawing/2014/main" id="{B446CE21-57DF-D25F-C51D-53DC6768673C}"/>
                </a:ext>
              </a:extLst>
            </p:cNvPr>
            <p:cNvSpPr/>
            <p:nvPr/>
          </p:nvSpPr>
          <p:spPr>
            <a:xfrm>
              <a:off x="2080451" y="2640089"/>
              <a:ext cx="66825" cy="176268"/>
            </a:xfrm>
            <a:custGeom>
              <a:avLst/>
              <a:gdLst/>
              <a:ahLst/>
              <a:cxnLst/>
              <a:rect l="l" t="t" r="r" b="b"/>
              <a:pathLst>
                <a:path w="2432" h="6415" extrusionOk="0">
                  <a:moveTo>
                    <a:pt x="1854" y="275"/>
                  </a:moveTo>
                  <a:cubicBezTo>
                    <a:pt x="2037" y="275"/>
                    <a:pt x="2158" y="396"/>
                    <a:pt x="2189" y="578"/>
                  </a:cubicBezTo>
                  <a:lnTo>
                    <a:pt x="2189" y="5867"/>
                  </a:lnTo>
                  <a:cubicBezTo>
                    <a:pt x="2158" y="6019"/>
                    <a:pt x="2037" y="6171"/>
                    <a:pt x="1854" y="6171"/>
                  </a:cubicBezTo>
                  <a:lnTo>
                    <a:pt x="547" y="6171"/>
                  </a:lnTo>
                  <a:cubicBezTo>
                    <a:pt x="395" y="6171"/>
                    <a:pt x="243" y="6019"/>
                    <a:pt x="243" y="5867"/>
                  </a:cubicBezTo>
                  <a:lnTo>
                    <a:pt x="243" y="578"/>
                  </a:lnTo>
                  <a:cubicBezTo>
                    <a:pt x="243" y="426"/>
                    <a:pt x="395" y="275"/>
                    <a:pt x="547" y="275"/>
                  </a:cubicBezTo>
                  <a:close/>
                  <a:moveTo>
                    <a:pt x="547" y="1"/>
                  </a:moveTo>
                  <a:cubicBezTo>
                    <a:pt x="243" y="1"/>
                    <a:pt x="0" y="275"/>
                    <a:pt x="0" y="578"/>
                  </a:cubicBezTo>
                  <a:lnTo>
                    <a:pt x="0" y="5867"/>
                  </a:lnTo>
                  <a:cubicBezTo>
                    <a:pt x="0" y="6171"/>
                    <a:pt x="243" y="6414"/>
                    <a:pt x="547" y="6414"/>
                  </a:cubicBezTo>
                  <a:lnTo>
                    <a:pt x="1854" y="6414"/>
                  </a:lnTo>
                  <a:cubicBezTo>
                    <a:pt x="2158" y="6414"/>
                    <a:pt x="2432" y="6171"/>
                    <a:pt x="2432" y="5837"/>
                  </a:cubicBezTo>
                  <a:lnTo>
                    <a:pt x="2432" y="578"/>
                  </a:lnTo>
                  <a:cubicBezTo>
                    <a:pt x="2432" y="275"/>
                    <a:pt x="2158" y="1"/>
                    <a:pt x="18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2">
              <a:extLst>
                <a:ext uri="{FF2B5EF4-FFF2-40B4-BE49-F238E27FC236}">
                  <a16:creationId xmlns:a16="http://schemas.microsoft.com/office/drawing/2014/main" id="{CC97FCB2-AB63-E344-B76D-C49A5AA0F6A9}"/>
                </a:ext>
              </a:extLst>
            </p:cNvPr>
            <p:cNvSpPr/>
            <p:nvPr/>
          </p:nvSpPr>
          <p:spPr>
            <a:xfrm>
              <a:off x="2194867" y="2651712"/>
              <a:ext cx="60148" cy="153792"/>
            </a:xfrm>
            <a:custGeom>
              <a:avLst/>
              <a:gdLst/>
              <a:ahLst/>
              <a:cxnLst/>
              <a:rect l="l" t="t" r="r" b="b"/>
              <a:pathLst>
                <a:path w="2189" h="5597" extrusionOk="0">
                  <a:moveTo>
                    <a:pt x="410" y="1"/>
                  </a:moveTo>
                  <a:cubicBezTo>
                    <a:pt x="187" y="1"/>
                    <a:pt x="2" y="201"/>
                    <a:pt x="31" y="429"/>
                  </a:cubicBezTo>
                  <a:lnTo>
                    <a:pt x="31" y="5140"/>
                  </a:lnTo>
                  <a:cubicBezTo>
                    <a:pt x="0" y="5384"/>
                    <a:pt x="213" y="5596"/>
                    <a:pt x="456" y="5596"/>
                  </a:cubicBezTo>
                  <a:lnTo>
                    <a:pt x="1763" y="5596"/>
                  </a:lnTo>
                  <a:cubicBezTo>
                    <a:pt x="2006" y="5596"/>
                    <a:pt x="2189" y="5384"/>
                    <a:pt x="2189" y="5140"/>
                  </a:cubicBezTo>
                  <a:lnTo>
                    <a:pt x="2189" y="429"/>
                  </a:lnTo>
                  <a:cubicBezTo>
                    <a:pt x="2189" y="201"/>
                    <a:pt x="2029" y="1"/>
                    <a:pt x="1809" y="1"/>
                  </a:cubicBezTo>
                  <a:cubicBezTo>
                    <a:pt x="1794" y="1"/>
                    <a:pt x="1779" y="2"/>
                    <a:pt x="1763" y="3"/>
                  </a:cubicBezTo>
                  <a:lnTo>
                    <a:pt x="456" y="3"/>
                  </a:lnTo>
                  <a:cubicBezTo>
                    <a:pt x="441" y="2"/>
                    <a:pt x="425" y="1"/>
                    <a:pt x="4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2">
              <a:extLst>
                <a:ext uri="{FF2B5EF4-FFF2-40B4-BE49-F238E27FC236}">
                  <a16:creationId xmlns:a16="http://schemas.microsoft.com/office/drawing/2014/main" id="{A4AE4527-9E34-4CB8-3722-F0561550BB57}"/>
                </a:ext>
              </a:extLst>
            </p:cNvPr>
            <p:cNvSpPr/>
            <p:nvPr/>
          </p:nvSpPr>
          <p:spPr>
            <a:xfrm>
              <a:off x="2191515" y="2648387"/>
              <a:ext cx="66853" cy="160441"/>
            </a:xfrm>
            <a:custGeom>
              <a:avLst/>
              <a:gdLst/>
              <a:ahLst/>
              <a:cxnLst/>
              <a:rect l="l" t="t" r="r" b="b"/>
              <a:pathLst>
                <a:path w="2433" h="5839" extrusionOk="0">
                  <a:moveTo>
                    <a:pt x="1885" y="246"/>
                  </a:moveTo>
                  <a:cubicBezTo>
                    <a:pt x="2037" y="246"/>
                    <a:pt x="2189" y="368"/>
                    <a:pt x="2189" y="550"/>
                  </a:cubicBezTo>
                  <a:lnTo>
                    <a:pt x="2189" y="5261"/>
                  </a:lnTo>
                  <a:cubicBezTo>
                    <a:pt x="2189" y="5428"/>
                    <a:pt x="2062" y="5569"/>
                    <a:pt x="1925" y="5569"/>
                  </a:cubicBezTo>
                  <a:cubicBezTo>
                    <a:pt x="1912" y="5569"/>
                    <a:pt x="1898" y="5568"/>
                    <a:pt x="1885" y="5565"/>
                  </a:cubicBezTo>
                  <a:lnTo>
                    <a:pt x="578" y="5565"/>
                  </a:lnTo>
                  <a:cubicBezTo>
                    <a:pt x="396" y="5565"/>
                    <a:pt x="274" y="5444"/>
                    <a:pt x="274" y="5261"/>
                  </a:cubicBezTo>
                  <a:lnTo>
                    <a:pt x="274" y="550"/>
                  </a:lnTo>
                  <a:cubicBezTo>
                    <a:pt x="274" y="368"/>
                    <a:pt x="396" y="246"/>
                    <a:pt x="578" y="246"/>
                  </a:cubicBezTo>
                  <a:close/>
                  <a:moveTo>
                    <a:pt x="532" y="1"/>
                  </a:moveTo>
                  <a:cubicBezTo>
                    <a:pt x="250" y="1"/>
                    <a:pt x="30" y="262"/>
                    <a:pt x="1" y="550"/>
                  </a:cubicBezTo>
                  <a:lnTo>
                    <a:pt x="1" y="5261"/>
                  </a:lnTo>
                  <a:cubicBezTo>
                    <a:pt x="1" y="5565"/>
                    <a:pt x="274" y="5839"/>
                    <a:pt x="578" y="5839"/>
                  </a:cubicBezTo>
                  <a:lnTo>
                    <a:pt x="1885" y="5839"/>
                  </a:lnTo>
                  <a:cubicBezTo>
                    <a:pt x="2189" y="5839"/>
                    <a:pt x="2432" y="5565"/>
                    <a:pt x="2432" y="5261"/>
                  </a:cubicBezTo>
                  <a:lnTo>
                    <a:pt x="2432" y="550"/>
                  </a:lnTo>
                  <a:cubicBezTo>
                    <a:pt x="2432" y="262"/>
                    <a:pt x="2213" y="1"/>
                    <a:pt x="1931" y="1"/>
                  </a:cubicBezTo>
                  <a:cubicBezTo>
                    <a:pt x="1916" y="1"/>
                    <a:pt x="1901" y="1"/>
                    <a:pt x="1885" y="3"/>
                  </a:cubicBezTo>
                  <a:lnTo>
                    <a:pt x="578" y="3"/>
                  </a:lnTo>
                  <a:cubicBezTo>
                    <a:pt x="563" y="1"/>
                    <a:pt x="547" y="1"/>
                    <a:pt x="5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2">
              <a:extLst>
                <a:ext uri="{FF2B5EF4-FFF2-40B4-BE49-F238E27FC236}">
                  <a16:creationId xmlns:a16="http://schemas.microsoft.com/office/drawing/2014/main" id="{DB016015-FE09-0218-4D59-3C7384AFA082}"/>
                </a:ext>
              </a:extLst>
            </p:cNvPr>
            <p:cNvSpPr/>
            <p:nvPr/>
          </p:nvSpPr>
          <p:spPr>
            <a:xfrm>
              <a:off x="2173160" y="2643441"/>
              <a:ext cx="60148" cy="169564"/>
            </a:xfrm>
            <a:custGeom>
              <a:avLst/>
              <a:gdLst/>
              <a:ahLst/>
              <a:cxnLst/>
              <a:rect l="l" t="t" r="r" b="b"/>
              <a:pathLst>
                <a:path w="2189" h="6171" extrusionOk="0">
                  <a:moveTo>
                    <a:pt x="456" y="1"/>
                  </a:moveTo>
                  <a:cubicBezTo>
                    <a:pt x="182" y="1"/>
                    <a:pt x="0" y="213"/>
                    <a:pt x="0" y="456"/>
                  </a:cubicBezTo>
                  <a:lnTo>
                    <a:pt x="0" y="5715"/>
                  </a:lnTo>
                  <a:cubicBezTo>
                    <a:pt x="0" y="5958"/>
                    <a:pt x="182" y="6171"/>
                    <a:pt x="456" y="6171"/>
                  </a:cubicBezTo>
                  <a:lnTo>
                    <a:pt x="1733" y="6171"/>
                  </a:lnTo>
                  <a:cubicBezTo>
                    <a:pt x="1976" y="6171"/>
                    <a:pt x="2189" y="5958"/>
                    <a:pt x="2189" y="5715"/>
                  </a:cubicBezTo>
                  <a:lnTo>
                    <a:pt x="2189" y="456"/>
                  </a:lnTo>
                  <a:cubicBezTo>
                    <a:pt x="2189" y="213"/>
                    <a:pt x="1976"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2">
              <a:extLst>
                <a:ext uri="{FF2B5EF4-FFF2-40B4-BE49-F238E27FC236}">
                  <a16:creationId xmlns:a16="http://schemas.microsoft.com/office/drawing/2014/main" id="{B01DCFE4-0053-0A65-25FD-79671473FEDB}"/>
                </a:ext>
              </a:extLst>
            </p:cNvPr>
            <p:cNvSpPr/>
            <p:nvPr/>
          </p:nvSpPr>
          <p:spPr>
            <a:xfrm>
              <a:off x="2169807" y="2640089"/>
              <a:ext cx="66853" cy="176268"/>
            </a:xfrm>
            <a:custGeom>
              <a:avLst/>
              <a:gdLst/>
              <a:ahLst/>
              <a:cxnLst/>
              <a:rect l="l" t="t" r="r" b="b"/>
              <a:pathLst>
                <a:path w="2433" h="6415" extrusionOk="0">
                  <a:moveTo>
                    <a:pt x="1855" y="275"/>
                  </a:moveTo>
                  <a:cubicBezTo>
                    <a:pt x="2037" y="275"/>
                    <a:pt x="2189" y="396"/>
                    <a:pt x="2189" y="578"/>
                  </a:cubicBezTo>
                  <a:lnTo>
                    <a:pt x="2189" y="5837"/>
                  </a:lnTo>
                  <a:cubicBezTo>
                    <a:pt x="2189" y="6019"/>
                    <a:pt x="2037" y="6171"/>
                    <a:pt x="1855" y="6171"/>
                  </a:cubicBezTo>
                  <a:lnTo>
                    <a:pt x="578" y="6171"/>
                  </a:lnTo>
                  <a:cubicBezTo>
                    <a:pt x="396" y="6171"/>
                    <a:pt x="244" y="6019"/>
                    <a:pt x="244" y="5837"/>
                  </a:cubicBezTo>
                  <a:lnTo>
                    <a:pt x="244" y="578"/>
                  </a:lnTo>
                  <a:cubicBezTo>
                    <a:pt x="244" y="396"/>
                    <a:pt x="396" y="275"/>
                    <a:pt x="578" y="275"/>
                  </a:cubicBezTo>
                  <a:close/>
                  <a:moveTo>
                    <a:pt x="578" y="1"/>
                  </a:moveTo>
                  <a:cubicBezTo>
                    <a:pt x="244" y="1"/>
                    <a:pt x="0" y="275"/>
                    <a:pt x="0" y="578"/>
                  </a:cubicBezTo>
                  <a:lnTo>
                    <a:pt x="0" y="5867"/>
                  </a:lnTo>
                  <a:cubicBezTo>
                    <a:pt x="0" y="6171"/>
                    <a:pt x="244" y="6414"/>
                    <a:pt x="578" y="6414"/>
                  </a:cubicBezTo>
                  <a:lnTo>
                    <a:pt x="1855" y="6414"/>
                  </a:lnTo>
                  <a:cubicBezTo>
                    <a:pt x="2159" y="6414"/>
                    <a:pt x="2432" y="6171"/>
                    <a:pt x="2432" y="5837"/>
                  </a:cubicBezTo>
                  <a:lnTo>
                    <a:pt x="2432" y="578"/>
                  </a:lnTo>
                  <a:cubicBezTo>
                    <a:pt x="2432" y="275"/>
                    <a:pt x="2159" y="1"/>
                    <a:pt x="18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2">
              <a:extLst>
                <a:ext uri="{FF2B5EF4-FFF2-40B4-BE49-F238E27FC236}">
                  <a16:creationId xmlns:a16="http://schemas.microsoft.com/office/drawing/2014/main" id="{3A2191CC-7BF5-A403-6FFB-9F9561A4480F}"/>
                </a:ext>
              </a:extLst>
            </p:cNvPr>
            <p:cNvSpPr/>
            <p:nvPr/>
          </p:nvSpPr>
          <p:spPr>
            <a:xfrm>
              <a:off x="2284224" y="2651794"/>
              <a:ext cx="60176" cy="153709"/>
            </a:xfrm>
            <a:custGeom>
              <a:avLst/>
              <a:gdLst/>
              <a:ahLst/>
              <a:cxnLst/>
              <a:rect l="l" t="t" r="r" b="b"/>
              <a:pathLst>
                <a:path w="2190" h="5594" extrusionOk="0">
                  <a:moveTo>
                    <a:pt x="457" y="0"/>
                  </a:moveTo>
                  <a:cubicBezTo>
                    <a:pt x="213" y="0"/>
                    <a:pt x="1" y="183"/>
                    <a:pt x="1" y="426"/>
                  </a:cubicBezTo>
                  <a:lnTo>
                    <a:pt x="1" y="5137"/>
                  </a:lnTo>
                  <a:cubicBezTo>
                    <a:pt x="1" y="5381"/>
                    <a:pt x="213" y="5593"/>
                    <a:pt x="457" y="5593"/>
                  </a:cubicBezTo>
                  <a:lnTo>
                    <a:pt x="1764" y="5593"/>
                  </a:lnTo>
                  <a:cubicBezTo>
                    <a:pt x="2007" y="5593"/>
                    <a:pt x="2189" y="5381"/>
                    <a:pt x="2189" y="5137"/>
                  </a:cubicBezTo>
                  <a:lnTo>
                    <a:pt x="2189" y="426"/>
                  </a:lnTo>
                  <a:cubicBezTo>
                    <a:pt x="2189" y="183"/>
                    <a:pt x="2007" y="0"/>
                    <a:pt x="1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2">
              <a:extLst>
                <a:ext uri="{FF2B5EF4-FFF2-40B4-BE49-F238E27FC236}">
                  <a16:creationId xmlns:a16="http://schemas.microsoft.com/office/drawing/2014/main" id="{BE839BB3-E7E3-972F-77D6-4CD21B0BFC6A}"/>
                </a:ext>
              </a:extLst>
            </p:cNvPr>
            <p:cNvSpPr/>
            <p:nvPr/>
          </p:nvSpPr>
          <p:spPr>
            <a:xfrm>
              <a:off x="2280899" y="2648387"/>
              <a:ext cx="66825" cy="160441"/>
            </a:xfrm>
            <a:custGeom>
              <a:avLst/>
              <a:gdLst/>
              <a:ahLst/>
              <a:cxnLst/>
              <a:rect l="l" t="t" r="r" b="b"/>
              <a:pathLst>
                <a:path w="2432" h="5839" extrusionOk="0">
                  <a:moveTo>
                    <a:pt x="1885" y="246"/>
                  </a:moveTo>
                  <a:cubicBezTo>
                    <a:pt x="2037" y="246"/>
                    <a:pt x="2189" y="368"/>
                    <a:pt x="2189" y="550"/>
                  </a:cubicBezTo>
                  <a:lnTo>
                    <a:pt x="2189" y="5261"/>
                  </a:lnTo>
                  <a:cubicBezTo>
                    <a:pt x="2189" y="5444"/>
                    <a:pt x="2037" y="5565"/>
                    <a:pt x="1885" y="5565"/>
                  </a:cubicBezTo>
                  <a:lnTo>
                    <a:pt x="578" y="5565"/>
                  </a:lnTo>
                  <a:cubicBezTo>
                    <a:pt x="395" y="5565"/>
                    <a:pt x="243" y="5444"/>
                    <a:pt x="243" y="5261"/>
                  </a:cubicBezTo>
                  <a:lnTo>
                    <a:pt x="243" y="550"/>
                  </a:lnTo>
                  <a:cubicBezTo>
                    <a:pt x="243" y="368"/>
                    <a:pt x="395" y="246"/>
                    <a:pt x="578" y="246"/>
                  </a:cubicBezTo>
                  <a:close/>
                  <a:moveTo>
                    <a:pt x="531" y="1"/>
                  </a:moveTo>
                  <a:cubicBezTo>
                    <a:pt x="246" y="1"/>
                    <a:pt x="0" y="262"/>
                    <a:pt x="0" y="550"/>
                  </a:cubicBezTo>
                  <a:lnTo>
                    <a:pt x="0" y="5261"/>
                  </a:lnTo>
                  <a:cubicBezTo>
                    <a:pt x="0" y="5565"/>
                    <a:pt x="274" y="5839"/>
                    <a:pt x="578" y="5839"/>
                  </a:cubicBezTo>
                  <a:lnTo>
                    <a:pt x="1885" y="5839"/>
                  </a:lnTo>
                  <a:cubicBezTo>
                    <a:pt x="2189" y="5839"/>
                    <a:pt x="2432" y="5565"/>
                    <a:pt x="2432" y="5261"/>
                  </a:cubicBezTo>
                  <a:lnTo>
                    <a:pt x="2432" y="550"/>
                  </a:lnTo>
                  <a:cubicBezTo>
                    <a:pt x="2432" y="262"/>
                    <a:pt x="2213" y="1"/>
                    <a:pt x="1931" y="1"/>
                  </a:cubicBezTo>
                  <a:cubicBezTo>
                    <a:pt x="1916" y="1"/>
                    <a:pt x="1900" y="1"/>
                    <a:pt x="1885" y="3"/>
                  </a:cubicBezTo>
                  <a:lnTo>
                    <a:pt x="578" y="3"/>
                  </a:lnTo>
                  <a:cubicBezTo>
                    <a:pt x="562" y="1"/>
                    <a:pt x="547" y="1"/>
                    <a:pt x="5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2">
              <a:extLst>
                <a:ext uri="{FF2B5EF4-FFF2-40B4-BE49-F238E27FC236}">
                  <a16:creationId xmlns:a16="http://schemas.microsoft.com/office/drawing/2014/main" id="{6F09AB54-60C4-E184-3903-B82DDA51DA5D}"/>
                </a:ext>
              </a:extLst>
            </p:cNvPr>
            <p:cNvSpPr/>
            <p:nvPr/>
          </p:nvSpPr>
          <p:spPr>
            <a:xfrm>
              <a:off x="2261665" y="2643441"/>
              <a:ext cx="60176" cy="169564"/>
            </a:xfrm>
            <a:custGeom>
              <a:avLst/>
              <a:gdLst/>
              <a:ahLst/>
              <a:cxnLst/>
              <a:rect l="l" t="t" r="r" b="b"/>
              <a:pathLst>
                <a:path w="2190" h="6171" extrusionOk="0">
                  <a:moveTo>
                    <a:pt x="457" y="1"/>
                  </a:moveTo>
                  <a:cubicBezTo>
                    <a:pt x="214" y="1"/>
                    <a:pt x="1" y="213"/>
                    <a:pt x="31" y="456"/>
                  </a:cubicBezTo>
                  <a:lnTo>
                    <a:pt x="31" y="5715"/>
                  </a:lnTo>
                  <a:cubicBezTo>
                    <a:pt x="1" y="5958"/>
                    <a:pt x="214" y="6171"/>
                    <a:pt x="457" y="6171"/>
                  </a:cubicBezTo>
                  <a:lnTo>
                    <a:pt x="1764" y="6171"/>
                  </a:lnTo>
                  <a:cubicBezTo>
                    <a:pt x="2007" y="6171"/>
                    <a:pt x="2189" y="5958"/>
                    <a:pt x="2189" y="5715"/>
                  </a:cubicBezTo>
                  <a:lnTo>
                    <a:pt x="2189" y="456"/>
                  </a:lnTo>
                  <a:cubicBezTo>
                    <a:pt x="2189" y="213"/>
                    <a:pt x="2007" y="1"/>
                    <a:pt x="1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2">
              <a:extLst>
                <a:ext uri="{FF2B5EF4-FFF2-40B4-BE49-F238E27FC236}">
                  <a16:creationId xmlns:a16="http://schemas.microsoft.com/office/drawing/2014/main" id="{BBBBECB6-AFA8-54CB-C0F2-600C5DF9830C}"/>
                </a:ext>
              </a:extLst>
            </p:cNvPr>
            <p:cNvSpPr/>
            <p:nvPr/>
          </p:nvSpPr>
          <p:spPr>
            <a:xfrm>
              <a:off x="2258340" y="2640089"/>
              <a:ext cx="66853" cy="176268"/>
            </a:xfrm>
            <a:custGeom>
              <a:avLst/>
              <a:gdLst/>
              <a:ahLst/>
              <a:cxnLst/>
              <a:rect l="l" t="t" r="r" b="b"/>
              <a:pathLst>
                <a:path w="2433" h="6415" extrusionOk="0">
                  <a:moveTo>
                    <a:pt x="1885" y="275"/>
                  </a:moveTo>
                  <a:cubicBezTo>
                    <a:pt x="2037" y="275"/>
                    <a:pt x="2189" y="396"/>
                    <a:pt x="2189" y="578"/>
                  </a:cubicBezTo>
                  <a:lnTo>
                    <a:pt x="2189" y="5867"/>
                  </a:lnTo>
                  <a:cubicBezTo>
                    <a:pt x="2189" y="6019"/>
                    <a:pt x="2037" y="6171"/>
                    <a:pt x="1885" y="6171"/>
                  </a:cubicBezTo>
                  <a:lnTo>
                    <a:pt x="578" y="6171"/>
                  </a:lnTo>
                  <a:cubicBezTo>
                    <a:pt x="396" y="6171"/>
                    <a:pt x="274" y="6019"/>
                    <a:pt x="274" y="5867"/>
                  </a:cubicBezTo>
                  <a:lnTo>
                    <a:pt x="274" y="578"/>
                  </a:lnTo>
                  <a:cubicBezTo>
                    <a:pt x="274" y="426"/>
                    <a:pt x="396" y="275"/>
                    <a:pt x="578" y="275"/>
                  </a:cubicBezTo>
                  <a:close/>
                  <a:moveTo>
                    <a:pt x="578" y="1"/>
                  </a:moveTo>
                  <a:cubicBezTo>
                    <a:pt x="274" y="1"/>
                    <a:pt x="0" y="275"/>
                    <a:pt x="0" y="578"/>
                  </a:cubicBezTo>
                  <a:lnTo>
                    <a:pt x="0" y="5867"/>
                  </a:lnTo>
                  <a:cubicBezTo>
                    <a:pt x="0" y="6171"/>
                    <a:pt x="274" y="6414"/>
                    <a:pt x="578" y="6414"/>
                  </a:cubicBezTo>
                  <a:lnTo>
                    <a:pt x="1885" y="6414"/>
                  </a:lnTo>
                  <a:cubicBezTo>
                    <a:pt x="2189" y="6414"/>
                    <a:pt x="2432" y="6171"/>
                    <a:pt x="2432" y="5837"/>
                  </a:cubicBezTo>
                  <a:lnTo>
                    <a:pt x="2432" y="578"/>
                  </a:lnTo>
                  <a:cubicBezTo>
                    <a:pt x="2432" y="275"/>
                    <a:pt x="2189" y="1"/>
                    <a:pt x="18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2">
              <a:extLst>
                <a:ext uri="{FF2B5EF4-FFF2-40B4-BE49-F238E27FC236}">
                  <a16:creationId xmlns:a16="http://schemas.microsoft.com/office/drawing/2014/main" id="{A66161DE-7F0D-1142-948E-599B044BC4D9}"/>
                </a:ext>
              </a:extLst>
            </p:cNvPr>
            <p:cNvSpPr/>
            <p:nvPr/>
          </p:nvSpPr>
          <p:spPr>
            <a:xfrm>
              <a:off x="2373608" y="2651794"/>
              <a:ext cx="60148" cy="153709"/>
            </a:xfrm>
            <a:custGeom>
              <a:avLst/>
              <a:gdLst/>
              <a:ahLst/>
              <a:cxnLst/>
              <a:rect l="l" t="t" r="r" b="b"/>
              <a:pathLst>
                <a:path w="2189" h="5594" extrusionOk="0">
                  <a:moveTo>
                    <a:pt x="456" y="0"/>
                  </a:moveTo>
                  <a:cubicBezTo>
                    <a:pt x="213" y="0"/>
                    <a:pt x="0" y="183"/>
                    <a:pt x="0" y="426"/>
                  </a:cubicBezTo>
                  <a:lnTo>
                    <a:pt x="0" y="5137"/>
                  </a:lnTo>
                  <a:cubicBezTo>
                    <a:pt x="0" y="5381"/>
                    <a:pt x="213" y="5593"/>
                    <a:pt x="456" y="5593"/>
                  </a:cubicBezTo>
                  <a:lnTo>
                    <a:pt x="1733" y="5593"/>
                  </a:lnTo>
                  <a:cubicBezTo>
                    <a:pt x="1976" y="5593"/>
                    <a:pt x="2189" y="5381"/>
                    <a:pt x="2189" y="5137"/>
                  </a:cubicBezTo>
                  <a:lnTo>
                    <a:pt x="2189" y="426"/>
                  </a:lnTo>
                  <a:cubicBezTo>
                    <a:pt x="2189" y="183"/>
                    <a:pt x="1976" y="0"/>
                    <a:pt x="1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2">
              <a:extLst>
                <a:ext uri="{FF2B5EF4-FFF2-40B4-BE49-F238E27FC236}">
                  <a16:creationId xmlns:a16="http://schemas.microsoft.com/office/drawing/2014/main" id="{3154ECDA-DDE0-39E5-9343-9556BD419E21}"/>
                </a:ext>
              </a:extLst>
            </p:cNvPr>
            <p:cNvSpPr/>
            <p:nvPr/>
          </p:nvSpPr>
          <p:spPr>
            <a:xfrm>
              <a:off x="2370256" y="2648387"/>
              <a:ext cx="66853" cy="160441"/>
            </a:xfrm>
            <a:custGeom>
              <a:avLst/>
              <a:gdLst/>
              <a:ahLst/>
              <a:cxnLst/>
              <a:rect l="l" t="t" r="r" b="b"/>
              <a:pathLst>
                <a:path w="2433" h="5839" extrusionOk="0">
                  <a:moveTo>
                    <a:pt x="1855" y="246"/>
                  </a:moveTo>
                  <a:cubicBezTo>
                    <a:pt x="2037" y="246"/>
                    <a:pt x="2189" y="368"/>
                    <a:pt x="2189" y="550"/>
                  </a:cubicBezTo>
                  <a:lnTo>
                    <a:pt x="2189" y="5261"/>
                  </a:lnTo>
                  <a:cubicBezTo>
                    <a:pt x="2189" y="5444"/>
                    <a:pt x="2037" y="5565"/>
                    <a:pt x="1855" y="5565"/>
                  </a:cubicBezTo>
                  <a:lnTo>
                    <a:pt x="578" y="5565"/>
                  </a:lnTo>
                  <a:cubicBezTo>
                    <a:pt x="396" y="5565"/>
                    <a:pt x="244" y="5444"/>
                    <a:pt x="244" y="5261"/>
                  </a:cubicBezTo>
                  <a:lnTo>
                    <a:pt x="244" y="550"/>
                  </a:lnTo>
                  <a:cubicBezTo>
                    <a:pt x="244" y="368"/>
                    <a:pt x="396" y="246"/>
                    <a:pt x="578" y="246"/>
                  </a:cubicBezTo>
                  <a:close/>
                  <a:moveTo>
                    <a:pt x="532" y="1"/>
                  </a:moveTo>
                  <a:cubicBezTo>
                    <a:pt x="247" y="1"/>
                    <a:pt x="0" y="262"/>
                    <a:pt x="0" y="550"/>
                  </a:cubicBezTo>
                  <a:lnTo>
                    <a:pt x="0" y="5261"/>
                  </a:lnTo>
                  <a:cubicBezTo>
                    <a:pt x="0" y="5565"/>
                    <a:pt x="244" y="5839"/>
                    <a:pt x="578" y="5839"/>
                  </a:cubicBezTo>
                  <a:lnTo>
                    <a:pt x="1855" y="5839"/>
                  </a:lnTo>
                  <a:cubicBezTo>
                    <a:pt x="2189" y="5839"/>
                    <a:pt x="2432" y="5565"/>
                    <a:pt x="2432" y="5261"/>
                  </a:cubicBezTo>
                  <a:lnTo>
                    <a:pt x="2432" y="550"/>
                  </a:lnTo>
                  <a:cubicBezTo>
                    <a:pt x="2432" y="262"/>
                    <a:pt x="2213" y="1"/>
                    <a:pt x="1905" y="1"/>
                  </a:cubicBezTo>
                  <a:cubicBezTo>
                    <a:pt x="1889" y="1"/>
                    <a:pt x="1872" y="1"/>
                    <a:pt x="1855" y="3"/>
                  </a:cubicBezTo>
                  <a:lnTo>
                    <a:pt x="578" y="3"/>
                  </a:lnTo>
                  <a:cubicBezTo>
                    <a:pt x="562" y="1"/>
                    <a:pt x="547" y="1"/>
                    <a:pt x="5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2">
              <a:extLst>
                <a:ext uri="{FF2B5EF4-FFF2-40B4-BE49-F238E27FC236}">
                  <a16:creationId xmlns:a16="http://schemas.microsoft.com/office/drawing/2014/main" id="{51A97C00-34CF-CE22-7941-95F7F2AF1472}"/>
                </a:ext>
              </a:extLst>
            </p:cNvPr>
            <p:cNvSpPr/>
            <p:nvPr/>
          </p:nvSpPr>
          <p:spPr>
            <a:xfrm>
              <a:off x="2351049" y="2643441"/>
              <a:ext cx="60148" cy="169564"/>
            </a:xfrm>
            <a:custGeom>
              <a:avLst/>
              <a:gdLst/>
              <a:ahLst/>
              <a:cxnLst/>
              <a:rect l="l" t="t" r="r" b="b"/>
              <a:pathLst>
                <a:path w="2189" h="6171" extrusionOk="0">
                  <a:moveTo>
                    <a:pt x="456" y="1"/>
                  </a:moveTo>
                  <a:cubicBezTo>
                    <a:pt x="213" y="1"/>
                    <a:pt x="0" y="213"/>
                    <a:pt x="0" y="456"/>
                  </a:cubicBezTo>
                  <a:lnTo>
                    <a:pt x="0" y="5715"/>
                  </a:lnTo>
                  <a:cubicBezTo>
                    <a:pt x="0" y="5958"/>
                    <a:pt x="213" y="6171"/>
                    <a:pt x="456" y="6171"/>
                  </a:cubicBezTo>
                  <a:lnTo>
                    <a:pt x="1763" y="6171"/>
                  </a:lnTo>
                  <a:cubicBezTo>
                    <a:pt x="1976" y="6171"/>
                    <a:pt x="2189" y="5958"/>
                    <a:pt x="2189" y="5715"/>
                  </a:cubicBezTo>
                  <a:lnTo>
                    <a:pt x="2189" y="456"/>
                  </a:lnTo>
                  <a:cubicBezTo>
                    <a:pt x="2189" y="213"/>
                    <a:pt x="2006" y="1"/>
                    <a:pt x="17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2">
              <a:extLst>
                <a:ext uri="{FF2B5EF4-FFF2-40B4-BE49-F238E27FC236}">
                  <a16:creationId xmlns:a16="http://schemas.microsoft.com/office/drawing/2014/main" id="{C93E6B1F-B4CA-880D-77B1-82569AF47409}"/>
                </a:ext>
              </a:extLst>
            </p:cNvPr>
            <p:cNvSpPr/>
            <p:nvPr/>
          </p:nvSpPr>
          <p:spPr>
            <a:xfrm>
              <a:off x="2347697" y="2640089"/>
              <a:ext cx="66853" cy="176268"/>
            </a:xfrm>
            <a:custGeom>
              <a:avLst/>
              <a:gdLst/>
              <a:ahLst/>
              <a:cxnLst/>
              <a:rect l="l" t="t" r="r" b="b"/>
              <a:pathLst>
                <a:path w="2433" h="6415" extrusionOk="0">
                  <a:moveTo>
                    <a:pt x="1885" y="275"/>
                  </a:moveTo>
                  <a:cubicBezTo>
                    <a:pt x="2037" y="275"/>
                    <a:pt x="2189" y="396"/>
                    <a:pt x="2189" y="578"/>
                  </a:cubicBezTo>
                  <a:lnTo>
                    <a:pt x="2189" y="5867"/>
                  </a:lnTo>
                  <a:cubicBezTo>
                    <a:pt x="2189" y="6019"/>
                    <a:pt x="2037" y="6171"/>
                    <a:pt x="1885" y="6171"/>
                  </a:cubicBezTo>
                  <a:lnTo>
                    <a:pt x="578" y="6171"/>
                  </a:lnTo>
                  <a:cubicBezTo>
                    <a:pt x="396" y="6171"/>
                    <a:pt x="244" y="6019"/>
                    <a:pt x="244" y="5867"/>
                  </a:cubicBezTo>
                  <a:lnTo>
                    <a:pt x="244" y="578"/>
                  </a:lnTo>
                  <a:cubicBezTo>
                    <a:pt x="244" y="426"/>
                    <a:pt x="396" y="275"/>
                    <a:pt x="578" y="275"/>
                  </a:cubicBezTo>
                  <a:close/>
                  <a:moveTo>
                    <a:pt x="578" y="1"/>
                  </a:moveTo>
                  <a:cubicBezTo>
                    <a:pt x="274" y="1"/>
                    <a:pt x="1" y="275"/>
                    <a:pt x="1" y="578"/>
                  </a:cubicBezTo>
                  <a:lnTo>
                    <a:pt x="1" y="5867"/>
                  </a:lnTo>
                  <a:cubicBezTo>
                    <a:pt x="1" y="6171"/>
                    <a:pt x="274" y="6414"/>
                    <a:pt x="578" y="6414"/>
                  </a:cubicBezTo>
                  <a:lnTo>
                    <a:pt x="1885" y="6414"/>
                  </a:lnTo>
                  <a:cubicBezTo>
                    <a:pt x="2189" y="6414"/>
                    <a:pt x="2432" y="6171"/>
                    <a:pt x="2432" y="5837"/>
                  </a:cubicBezTo>
                  <a:lnTo>
                    <a:pt x="2432" y="578"/>
                  </a:lnTo>
                  <a:cubicBezTo>
                    <a:pt x="2432" y="275"/>
                    <a:pt x="2189" y="1"/>
                    <a:pt x="18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2">
              <a:extLst>
                <a:ext uri="{FF2B5EF4-FFF2-40B4-BE49-F238E27FC236}">
                  <a16:creationId xmlns:a16="http://schemas.microsoft.com/office/drawing/2014/main" id="{36A8F39F-C0E3-6BE8-341C-2E7402F08151}"/>
                </a:ext>
              </a:extLst>
            </p:cNvPr>
            <p:cNvSpPr/>
            <p:nvPr/>
          </p:nvSpPr>
          <p:spPr>
            <a:xfrm>
              <a:off x="2462965" y="2651712"/>
              <a:ext cx="60148" cy="153792"/>
            </a:xfrm>
            <a:custGeom>
              <a:avLst/>
              <a:gdLst/>
              <a:ahLst/>
              <a:cxnLst/>
              <a:rect l="l" t="t" r="r" b="b"/>
              <a:pathLst>
                <a:path w="2189" h="5597" extrusionOk="0">
                  <a:moveTo>
                    <a:pt x="410" y="1"/>
                  </a:moveTo>
                  <a:cubicBezTo>
                    <a:pt x="187" y="1"/>
                    <a:pt x="0" y="201"/>
                    <a:pt x="0" y="429"/>
                  </a:cubicBezTo>
                  <a:lnTo>
                    <a:pt x="0" y="5140"/>
                  </a:lnTo>
                  <a:cubicBezTo>
                    <a:pt x="0" y="5384"/>
                    <a:pt x="213" y="5596"/>
                    <a:pt x="456" y="5596"/>
                  </a:cubicBezTo>
                  <a:lnTo>
                    <a:pt x="1733" y="5596"/>
                  </a:lnTo>
                  <a:cubicBezTo>
                    <a:pt x="1976" y="5596"/>
                    <a:pt x="2189" y="5384"/>
                    <a:pt x="2189" y="5140"/>
                  </a:cubicBezTo>
                  <a:lnTo>
                    <a:pt x="2189" y="429"/>
                  </a:lnTo>
                  <a:cubicBezTo>
                    <a:pt x="2189" y="201"/>
                    <a:pt x="2003" y="1"/>
                    <a:pt x="1779" y="1"/>
                  </a:cubicBezTo>
                  <a:cubicBezTo>
                    <a:pt x="1764" y="1"/>
                    <a:pt x="1749" y="2"/>
                    <a:pt x="1733" y="3"/>
                  </a:cubicBezTo>
                  <a:lnTo>
                    <a:pt x="456" y="3"/>
                  </a:lnTo>
                  <a:cubicBezTo>
                    <a:pt x="441" y="2"/>
                    <a:pt x="425" y="1"/>
                    <a:pt x="4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2">
              <a:extLst>
                <a:ext uri="{FF2B5EF4-FFF2-40B4-BE49-F238E27FC236}">
                  <a16:creationId xmlns:a16="http://schemas.microsoft.com/office/drawing/2014/main" id="{39909269-AC92-BEF1-E8DE-7151CC383536}"/>
                </a:ext>
              </a:extLst>
            </p:cNvPr>
            <p:cNvSpPr/>
            <p:nvPr/>
          </p:nvSpPr>
          <p:spPr>
            <a:xfrm>
              <a:off x="2459613" y="2648387"/>
              <a:ext cx="66853" cy="160441"/>
            </a:xfrm>
            <a:custGeom>
              <a:avLst/>
              <a:gdLst/>
              <a:ahLst/>
              <a:cxnLst/>
              <a:rect l="l" t="t" r="r" b="b"/>
              <a:pathLst>
                <a:path w="2433" h="5839" extrusionOk="0">
                  <a:moveTo>
                    <a:pt x="1855" y="246"/>
                  </a:moveTo>
                  <a:cubicBezTo>
                    <a:pt x="2037" y="246"/>
                    <a:pt x="2189" y="368"/>
                    <a:pt x="2189" y="550"/>
                  </a:cubicBezTo>
                  <a:lnTo>
                    <a:pt x="2189" y="5261"/>
                  </a:lnTo>
                  <a:cubicBezTo>
                    <a:pt x="2189" y="5444"/>
                    <a:pt x="2037" y="5565"/>
                    <a:pt x="1855" y="5565"/>
                  </a:cubicBezTo>
                  <a:lnTo>
                    <a:pt x="578" y="5565"/>
                  </a:lnTo>
                  <a:cubicBezTo>
                    <a:pt x="563" y="5568"/>
                    <a:pt x="547" y="5569"/>
                    <a:pt x="532" y="5569"/>
                  </a:cubicBezTo>
                  <a:cubicBezTo>
                    <a:pt x="371" y="5569"/>
                    <a:pt x="244" y="5428"/>
                    <a:pt x="244" y="5261"/>
                  </a:cubicBezTo>
                  <a:lnTo>
                    <a:pt x="244" y="550"/>
                  </a:lnTo>
                  <a:cubicBezTo>
                    <a:pt x="244" y="368"/>
                    <a:pt x="396" y="246"/>
                    <a:pt x="578" y="246"/>
                  </a:cubicBezTo>
                  <a:close/>
                  <a:moveTo>
                    <a:pt x="528" y="1"/>
                  </a:moveTo>
                  <a:cubicBezTo>
                    <a:pt x="220" y="1"/>
                    <a:pt x="1" y="262"/>
                    <a:pt x="1" y="550"/>
                  </a:cubicBezTo>
                  <a:lnTo>
                    <a:pt x="1" y="5261"/>
                  </a:lnTo>
                  <a:cubicBezTo>
                    <a:pt x="1" y="5565"/>
                    <a:pt x="244" y="5839"/>
                    <a:pt x="578" y="5839"/>
                  </a:cubicBezTo>
                  <a:lnTo>
                    <a:pt x="1855" y="5839"/>
                  </a:lnTo>
                  <a:cubicBezTo>
                    <a:pt x="2159" y="5839"/>
                    <a:pt x="2432" y="5565"/>
                    <a:pt x="2432" y="5261"/>
                  </a:cubicBezTo>
                  <a:lnTo>
                    <a:pt x="2432" y="550"/>
                  </a:lnTo>
                  <a:cubicBezTo>
                    <a:pt x="2432" y="262"/>
                    <a:pt x="2186" y="1"/>
                    <a:pt x="1901" y="1"/>
                  </a:cubicBezTo>
                  <a:cubicBezTo>
                    <a:pt x="1886" y="1"/>
                    <a:pt x="1870" y="1"/>
                    <a:pt x="1855" y="3"/>
                  </a:cubicBezTo>
                  <a:lnTo>
                    <a:pt x="578" y="3"/>
                  </a:lnTo>
                  <a:cubicBezTo>
                    <a:pt x="561" y="1"/>
                    <a:pt x="544" y="1"/>
                    <a:pt x="5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2">
              <a:extLst>
                <a:ext uri="{FF2B5EF4-FFF2-40B4-BE49-F238E27FC236}">
                  <a16:creationId xmlns:a16="http://schemas.microsoft.com/office/drawing/2014/main" id="{2FD813BE-1075-B110-CDD6-0E21267F0F6F}"/>
                </a:ext>
              </a:extLst>
            </p:cNvPr>
            <p:cNvSpPr/>
            <p:nvPr/>
          </p:nvSpPr>
          <p:spPr>
            <a:xfrm>
              <a:off x="2440406" y="2643441"/>
              <a:ext cx="60176" cy="169564"/>
            </a:xfrm>
            <a:custGeom>
              <a:avLst/>
              <a:gdLst/>
              <a:ahLst/>
              <a:cxnLst/>
              <a:rect l="l" t="t" r="r" b="b"/>
              <a:pathLst>
                <a:path w="2190" h="6171" extrusionOk="0">
                  <a:moveTo>
                    <a:pt x="457" y="1"/>
                  </a:moveTo>
                  <a:cubicBezTo>
                    <a:pt x="183" y="1"/>
                    <a:pt x="1" y="213"/>
                    <a:pt x="1" y="456"/>
                  </a:cubicBezTo>
                  <a:lnTo>
                    <a:pt x="1" y="5715"/>
                  </a:lnTo>
                  <a:cubicBezTo>
                    <a:pt x="1" y="5958"/>
                    <a:pt x="183" y="6171"/>
                    <a:pt x="457" y="6171"/>
                  </a:cubicBezTo>
                  <a:lnTo>
                    <a:pt x="1733" y="6171"/>
                  </a:lnTo>
                  <a:cubicBezTo>
                    <a:pt x="1976" y="6171"/>
                    <a:pt x="2189" y="5958"/>
                    <a:pt x="2189" y="5715"/>
                  </a:cubicBezTo>
                  <a:lnTo>
                    <a:pt x="2189" y="456"/>
                  </a:lnTo>
                  <a:cubicBezTo>
                    <a:pt x="2189" y="213"/>
                    <a:pt x="1976"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2">
              <a:extLst>
                <a:ext uri="{FF2B5EF4-FFF2-40B4-BE49-F238E27FC236}">
                  <a16:creationId xmlns:a16="http://schemas.microsoft.com/office/drawing/2014/main" id="{6DFD7C29-AAB2-063C-4EA5-87BB24B2E9E3}"/>
                </a:ext>
              </a:extLst>
            </p:cNvPr>
            <p:cNvSpPr/>
            <p:nvPr/>
          </p:nvSpPr>
          <p:spPr>
            <a:xfrm>
              <a:off x="2437081" y="2640089"/>
              <a:ext cx="66825" cy="176268"/>
            </a:xfrm>
            <a:custGeom>
              <a:avLst/>
              <a:gdLst/>
              <a:ahLst/>
              <a:cxnLst/>
              <a:rect l="l" t="t" r="r" b="b"/>
              <a:pathLst>
                <a:path w="2432" h="6415" extrusionOk="0">
                  <a:moveTo>
                    <a:pt x="1854" y="275"/>
                  </a:moveTo>
                  <a:cubicBezTo>
                    <a:pt x="2037" y="275"/>
                    <a:pt x="2189" y="396"/>
                    <a:pt x="2189" y="578"/>
                  </a:cubicBezTo>
                  <a:lnTo>
                    <a:pt x="2189" y="5867"/>
                  </a:lnTo>
                  <a:cubicBezTo>
                    <a:pt x="2189" y="6019"/>
                    <a:pt x="2037" y="6171"/>
                    <a:pt x="1854" y="6171"/>
                  </a:cubicBezTo>
                  <a:lnTo>
                    <a:pt x="578" y="6171"/>
                  </a:lnTo>
                  <a:cubicBezTo>
                    <a:pt x="395" y="6171"/>
                    <a:pt x="243" y="6019"/>
                    <a:pt x="243" y="5867"/>
                  </a:cubicBezTo>
                  <a:lnTo>
                    <a:pt x="243" y="578"/>
                  </a:lnTo>
                  <a:cubicBezTo>
                    <a:pt x="243" y="426"/>
                    <a:pt x="395" y="275"/>
                    <a:pt x="578" y="275"/>
                  </a:cubicBezTo>
                  <a:close/>
                  <a:moveTo>
                    <a:pt x="578" y="1"/>
                  </a:moveTo>
                  <a:cubicBezTo>
                    <a:pt x="243" y="1"/>
                    <a:pt x="0" y="275"/>
                    <a:pt x="0" y="578"/>
                  </a:cubicBezTo>
                  <a:lnTo>
                    <a:pt x="0" y="5867"/>
                  </a:lnTo>
                  <a:cubicBezTo>
                    <a:pt x="0" y="6171"/>
                    <a:pt x="243" y="6414"/>
                    <a:pt x="578" y="6414"/>
                  </a:cubicBezTo>
                  <a:lnTo>
                    <a:pt x="1854" y="6414"/>
                  </a:lnTo>
                  <a:cubicBezTo>
                    <a:pt x="2158" y="6414"/>
                    <a:pt x="2432" y="6171"/>
                    <a:pt x="2432" y="5837"/>
                  </a:cubicBezTo>
                  <a:lnTo>
                    <a:pt x="2432" y="578"/>
                  </a:lnTo>
                  <a:cubicBezTo>
                    <a:pt x="2432" y="275"/>
                    <a:pt x="2158" y="1"/>
                    <a:pt x="18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2">
              <a:extLst>
                <a:ext uri="{FF2B5EF4-FFF2-40B4-BE49-F238E27FC236}">
                  <a16:creationId xmlns:a16="http://schemas.microsoft.com/office/drawing/2014/main" id="{4FD0216D-C455-0CCA-804A-9859FD7DB021}"/>
                </a:ext>
              </a:extLst>
            </p:cNvPr>
            <p:cNvSpPr/>
            <p:nvPr/>
          </p:nvSpPr>
          <p:spPr>
            <a:xfrm>
              <a:off x="2552322" y="2651794"/>
              <a:ext cx="60176" cy="153709"/>
            </a:xfrm>
            <a:custGeom>
              <a:avLst/>
              <a:gdLst/>
              <a:ahLst/>
              <a:cxnLst/>
              <a:rect l="l" t="t" r="r" b="b"/>
              <a:pathLst>
                <a:path w="2190" h="5594" extrusionOk="0">
                  <a:moveTo>
                    <a:pt x="426" y="0"/>
                  </a:moveTo>
                  <a:cubicBezTo>
                    <a:pt x="183" y="0"/>
                    <a:pt x="1" y="183"/>
                    <a:pt x="1" y="426"/>
                  </a:cubicBezTo>
                  <a:lnTo>
                    <a:pt x="1" y="5137"/>
                  </a:lnTo>
                  <a:cubicBezTo>
                    <a:pt x="1" y="5381"/>
                    <a:pt x="183" y="5593"/>
                    <a:pt x="426" y="5593"/>
                  </a:cubicBezTo>
                  <a:lnTo>
                    <a:pt x="1733" y="5593"/>
                  </a:lnTo>
                  <a:cubicBezTo>
                    <a:pt x="1976" y="5593"/>
                    <a:pt x="2189" y="5381"/>
                    <a:pt x="2189" y="5137"/>
                  </a:cubicBezTo>
                  <a:lnTo>
                    <a:pt x="2189" y="426"/>
                  </a:lnTo>
                  <a:cubicBezTo>
                    <a:pt x="2189" y="183"/>
                    <a:pt x="1976" y="0"/>
                    <a:pt x="1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2">
              <a:extLst>
                <a:ext uri="{FF2B5EF4-FFF2-40B4-BE49-F238E27FC236}">
                  <a16:creationId xmlns:a16="http://schemas.microsoft.com/office/drawing/2014/main" id="{2129F0BA-EF08-DD59-F246-6A94F2670595}"/>
                </a:ext>
              </a:extLst>
            </p:cNvPr>
            <p:cNvSpPr/>
            <p:nvPr/>
          </p:nvSpPr>
          <p:spPr>
            <a:xfrm>
              <a:off x="2548997" y="2648387"/>
              <a:ext cx="66825" cy="160441"/>
            </a:xfrm>
            <a:custGeom>
              <a:avLst/>
              <a:gdLst/>
              <a:ahLst/>
              <a:cxnLst/>
              <a:rect l="l" t="t" r="r" b="b"/>
              <a:pathLst>
                <a:path w="2432" h="5839" extrusionOk="0">
                  <a:moveTo>
                    <a:pt x="1854" y="246"/>
                  </a:moveTo>
                  <a:cubicBezTo>
                    <a:pt x="2037" y="246"/>
                    <a:pt x="2158" y="368"/>
                    <a:pt x="2189" y="550"/>
                  </a:cubicBezTo>
                  <a:lnTo>
                    <a:pt x="2189" y="5261"/>
                  </a:lnTo>
                  <a:cubicBezTo>
                    <a:pt x="2158" y="5444"/>
                    <a:pt x="2037" y="5565"/>
                    <a:pt x="1854" y="5565"/>
                  </a:cubicBezTo>
                  <a:lnTo>
                    <a:pt x="547" y="5565"/>
                  </a:lnTo>
                  <a:cubicBezTo>
                    <a:pt x="395" y="5565"/>
                    <a:pt x="243" y="5444"/>
                    <a:pt x="243" y="5261"/>
                  </a:cubicBezTo>
                  <a:lnTo>
                    <a:pt x="243" y="550"/>
                  </a:lnTo>
                  <a:cubicBezTo>
                    <a:pt x="243" y="368"/>
                    <a:pt x="395" y="246"/>
                    <a:pt x="547" y="246"/>
                  </a:cubicBezTo>
                  <a:close/>
                  <a:moveTo>
                    <a:pt x="501" y="1"/>
                  </a:moveTo>
                  <a:cubicBezTo>
                    <a:pt x="219" y="1"/>
                    <a:pt x="0" y="262"/>
                    <a:pt x="0" y="550"/>
                  </a:cubicBezTo>
                  <a:lnTo>
                    <a:pt x="0" y="5261"/>
                  </a:lnTo>
                  <a:cubicBezTo>
                    <a:pt x="0" y="5565"/>
                    <a:pt x="243" y="5839"/>
                    <a:pt x="547" y="5839"/>
                  </a:cubicBezTo>
                  <a:lnTo>
                    <a:pt x="1854" y="5839"/>
                  </a:lnTo>
                  <a:cubicBezTo>
                    <a:pt x="2158" y="5839"/>
                    <a:pt x="2432" y="5565"/>
                    <a:pt x="2432" y="5261"/>
                  </a:cubicBezTo>
                  <a:lnTo>
                    <a:pt x="2432" y="550"/>
                  </a:lnTo>
                  <a:cubicBezTo>
                    <a:pt x="2432" y="262"/>
                    <a:pt x="2185" y="1"/>
                    <a:pt x="1901" y="1"/>
                  </a:cubicBezTo>
                  <a:cubicBezTo>
                    <a:pt x="1885" y="1"/>
                    <a:pt x="1870" y="1"/>
                    <a:pt x="1854" y="3"/>
                  </a:cubicBezTo>
                  <a:lnTo>
                    <a:pt x="547" y="3"/>
                  </a:lnTo>
                  <a:cubicBezTo>
                    <a:pt x="532" y="1"/>
                    <a:pt x="516" y="1"/>
                    <a:pt x="5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2">
              <a:extLst>
                <a:ext uri="{FF2B5EF4-FFF2-40B4-BE49-F238E27FC236}">
                  <a16:creationId xmlns:a16="http://schemas.microsoft.com/office/drawing/2014/main" id="{A18C1905-DEED-BAB2-6440-320CBF0EF608}"/>
                </a:ext>
              </a:extLst>
            </p:cNvPr>
            <p:cNvSpPr/>
            <p:nvPr/>
          </p:nvSpPr>
          <p:spPr>
            <a:xfrm>
              <a:off x="2529790" y="2643441"/>
              <a:ext cx="60148" cy="169564"/>
            </a:xfrm>
            <a:custGeom>
              <a:avLst/>
              <a:gdLst/>
              <a:ahLst/>
              <a:cxnLst/>
              <a:rect l="l" t="t" r="r" b="b"/>
              <a:pathLst>
                <a:path w="2189" h="6171" extrusionOk="0">
                  <a:moveTo>
                    <a:pt x="456" y="1"/>
                  </a:moveTo>
                  <a:cubicBezTo>
                    <a:pt x="182" y="1"/>
                    <a:pt x="0" y="213"/>
                    <a:pt x="0" y="456"/>
                  </a:cubicBezTo>
                  <a:lnTo>
                    <a:pt x="0" y="5715"/>
                  </a:lnTo>
                  <a:cubicBezTo>
                    <a:pt x="0" y="5958"/>
                    <a:pt x="182" y="6171"/>
                    <a:pt x="456" y="6171"/>
                  </a:cubicBezTo>
                  <a:lnTo>
                    <a:pt x="1733" y="6171"/>
                  </a:lnTo>
                  <a:cubicBezTo>
                    <a:pt x="1976" y="6171"/>
                    <a:pt x="2189" y="5958"/>
                    <a:pt x="2189" y="5715"/>
                  </a:cubicBezTo>
                  <a:lnTo>
                    <a:pt x="2189" y="456"/>
                  </a:lnTo>
                  <a:cubicBezTo>
                    <a:pt x="2189" y="213"/>
                    <a:pt x="1976"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2">
              <a:extLst>
                <a:ext uri="{FF2B5EF4-FFF2-40B4-BE49-F238E27FC236}">
                  <a16:creationId xmlns:a16="http://schemas.microsoft.com/office/drawing/2014/main" id="{224621F3-9FF9-B13F-BF20-B9A1B73D125C}"/>
                </a:ext>
              </a:extLst>
            </p:cNvPr>
            <p:cNvSpPr/>
            <p:nvPr/>
          </p:nvSpPr>
          <p:spPr>
            <a:xfrm>
              <a:off x="2526438" y="2640089"/>
              <a:ext cx="66853" cy="176268"/>
            </a:xfrm>
            <a:custGeom>
              <a:avLst/>
              <a:gdLst/>
              <a:ahLst/>
              <a:cxnLst/>
              <a:rect l="l" t="t" r="r" b="b"/>
              <a:pathLst>
                <a:path w="2433" h="6415" extrusionOk="0">
                  <a:moveTo>
                    <a:pt x="1855" y="275"/>
                  </a:moveTo>
                  <a:cubicBezTo>
                    <a:pt x="2037" y="275"/>
                    <a:pt x="2189" y="396"/>
                    <a:pt x="2189" y="578"/>
                  </a:cubicBezTo>
                  <a:lnTo>
                    <a:pt x="2189" y="5867"/>
                  </a:lnTo>
                  <a:cubicBezTo>
                    <a:pt x="2189" y="6019"/>
                    <a:pt x="2037" y="6171"/>
                    <a:pt x="1855" y="6171"/>
                  </a:cubicBezTo>
                  <a:lnTo>
                    <a:pt x="578" y="6171"/>
                  </a:lnTo>
                  <a:cubicBezTo>
                    <a:pt x="396" y="6171"/>
                    <a:pt x="244" y="6019"/>
                    <a:pt x="244" y="5867"/>
                  </a:cubicBezTo>
                  <a:lnTo>
                    <a:pt x="244" y="578"/>
                  </a:lnTo>
                  <a:cubicBezTo>
                    <a:pt x="244" y="426"/>
                    <a:pt x="396" y="275"/>
                    <a:pt x="578" y="275"/>
                  </a:cubicBezTo>
                  <a:close/>
                  <a:moveTo>
                    <a:pt x="578" y="1"/>
                  </a:moveTo>
                  <a:cubicBezTo>
                    <a:pt x="244" y="1"/>
                    <a:pt x="0" y="275"/>
                    <a:pt x="0" y="578"/>
                  </a:cubicBezTo>
                  <a:lnTo>
                    <a:pt x="0" y="5867"/>
                  </a:lnTo>
                  <a:cubicBezTo>
                    <a:pt x="0" y="6171"/>
                    <a:pt x="244" y="6414"/>
                    <a:pt x="578" y="6414"/>
                  </a:cubicBezTo>
                  <a:lnTo>
                    <a:pt x="1855" y="6414"/>
                  </a:lnTo>
                  <a:cubicBezTo>
                    <a:pt x="2189" y="6414"/>
                    <a:pt x="2432" y="6171"/>
                    <a:pt x="2432" y="5837"/>
                  </a:cubicBezTo>
                  <a:lnTo>
                    <a:pt x="2432" y="578"/>
                  </a:lnTo>
                  <a:cubicBezTo>
                    <a:pt x="2432" y="275"/>
                    <a:pt x="2159" y="1"/>
                    <a:pt x="18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2">
              <a:extLst>
                <a:ext uri="{FF2B5EF4-FFF2-40B4-BE49-F238E27FC236}">
                  <a16:creationId xmlns:a16="http://schemas.microsoft.com/office/drawing/2014/main" id="{C9CFBBD0-54E6-CCCB-399A-64E0A99F19BC}"/>
                </a:ext>
              </a:extLst>
            </p:cNvPr>
            <p:cNvSpPr/>
            <p:nvPr/>
          </p:nvSpPr>
          <p:spPr>
            <a:xfrm>
              <a:off x="2641706" y="2651712"/>
              <a:ext cx="59324" cy="153792"/>
            </a:xfrm>
            <a:custGeom>
              <a:avLst/>
              <a:gdLst/>
              <a:ahLst/>
              <a:cxnLst/>
              <a:rect l="l" t="t" r="r" b="b"/>
              <a:pathLst>
                <a:path w="2159" h="5597" extrusionOk="0">
                  <a:moveTo>
                    <a:pt x="379" y="1"/>
                  </a:moveTo>
                  <a:cubicBezTo>
                    <a:pt x="160" y="1"/>
                    <a:pt x="0" y="201"/>
                    <a:pt x="0" y="429"/>
                  </a:cubicBezTo>
                  <a:lnTo>
                    <a:pt x="0" y="5140"/>
                  </a:lnTo>
                  <a:cubicBezTo>
                    <a:pt x="0" y="5384"/>
                    <a:pt x="182" y="5596"/>
                    <a:pt x="426" y="5596"/>
                  </a:cubicBezTo>
                  <a:lnTo>
                    <a:pt x="1733" y="5596"/>
                  </a:lnTo>
                  <a:cubicBezTo>
                    <a:pt x="1976" y="5596"/>
                    <a:pt x="2158" y="5384"/>
                    <a:pt x="2158" y="5140"/>
                  </a:cubicBezTo>
                  <a:lnTo>
                    <a:pt x="2158" y="429"/>
                  </a:lnTo>
                  <a:cubicBezTo>
                    <a:pt x="2158" y="201"/>
                    <a:pt x="1998" y="1"/>
                    <a:pt x="1779" y="1"/>
                  </a:cubicBezTo>
                  <a:cubicBezTo>
                    <a:pt x="1764" y="1"/>
                    <a:pt x="1748" y="2"/>
                    <a:pt x="1733" y="3"/>
                  </a:cubicBezTo>
                  <a:lnTo>
                    <a:pt x="426" y="3"/>
                  </a:lnTo>
                  <a:cubicBezTo>
                    <a:pt x="410" y="2"/>
                    <a:pt x="395" y="1"/>
                    <a:pt x="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2">
              <a:extLst>
                <a:ext uri="{FF2B5EF4-FFF2-40B4-BE49-F238E27FC236}">
                  <a16:creationId xmlns:a16="http://schemas.microsoft.com/office/drawing/2014/main" id="{F9C0F0C0-3B91-0AB7-82FA-0B9EFE211FA9}"/>
                </a:ext>
              </a:extLst>
            </p:cNvPr>
            <p:cNvSpPr/>
            <p:nvPr/>
          </p:nvSpPr>
          <p:spPr>
            <a:xfrm>
              <a:off x="2638354" y="2648387"/>
              <a:ext cx="66853" cy="160441"/>
            </a:xfrm>
            <a:custGeom>
              <a:avLst/>
              <a:gdLst/>
              <a:ahLst/>
              <a:cxnLst/>
              <a:rect l="l" t="t" r="r" b="b"/>
              <a:pathLst>
                <a:path w="2433" h="5839" extrusionOk="0">
                  <a:moveTo>
                    <a:pt x="1855" y="246"/>
                  </a:moveTo>
                  <a:cubicBezTo>
                    <a:pt x="2037" y="246"/>
                    <a:pt x="2159" y="368"/>
                    <a:pt x="2159" y="550"/>
                  </a:cubicBezTo>
                  <a:lnTo>
                    <a:pt x="2159" y="5261"/>
                  </a:lnTo>
                  <a:cubicBezTo>
                    <a:pt x="2159" y="5444"/>
                    <a:pt x="2037" y="5565"/>
                    <a:pt x="1855" y="5565"/>
                  </a:cubicBezTo>
                  <a:lnTo>
                    <a:pt x="548" y="5565"/>
                  </a:lnTo>
                  <a:cubicBezTo>
                    <a:pt x="365" y="5565"/>
                    <a:pt x="244" y="5444"/>
                    <a:pt x="244" y="5261"/>
                  </a:cubicBezTo>
                  <a:lnTo>
                    <a:pt x="244" y="550"/>
                  </a:lnTo>
                  <a:cubicBezTo>
                    <a:pt x="244" y="368"/>
                    <a:pt x="365" y="246"/>
                    <a:pt x="548" y="246"/>
                  </a:cubicBezTo>
                  <a:close/>
                  <a:moveTo>
                    <a:pt x="501" y="1"/>
                  </a:moveTo>
                  <a:cubicBezTo>
                    <a:pt x="219" y="1"/>
                    <a:pt x="0" y="262"/>
                    <a:pt x="0" y="550"/>
                  </a:cubicBezTo>
                  <a:lnTo>
                    <a:pt x="0" y="5261"/>
                  </a:lnTo>
                  <a:cubicBezTo>
                    <a:pt x="0" y="5565"/>
                    <a:pt x="244" y="5839"/>
                    <a:pt x="548" y="5839"/>
                  </a:cubicBezTo>
                  <a:lnTo>
                    <a:pt x="1855" y="5839"/>
                  </a:lnTo>
                  <a:cubicBezTo>
                    <a:pt x="2159" y="5839"/>
                    <a:pt x="2402" y="5565"/>
                    <a:pt x="2432" y="5261"/>
                  </a:cubicBezTo>
                  <a:lnTo>
                    <a:pt x="2432" y="550"/>
                  </a:lnTo>
                  <a:cubicBezTo>
                    <a:pt x="2403" y="262"/>
                    <a:pt x="2183" y="1"/>
                    <a:pt x="1901" y="1"/>
                  </a:cubicBezTo>
                  <a:cubicBezTo>
                    <a:pt x="1886" y="1"/>
                    <a:pt x="1870" y="1"/>
                    <a:pt x="1855" y="3"/>
                  </a:cubicBezTo>
                  <a:lnTo>
                    <a:pt x="548" y="3"/>
                  </a:lnTo>
                  <a:cubicBezTo>
                    <a:pt x="532" y="1"/>
                    <a:pt x="517" y="1"/>
                    <a:pt x="5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2">
              <a:extLst>
                <a:ext uri="{FF2B5EF4-FFF2-40B4-BE49-F238E27FC236}">
                  <a16:creationId xmlns:a16="http://schemas.microsoft.com/office/drawing/2014/main" id="{85FFFFBB-E9C3-BB29-FFE8-6D42214ED4E2}"/>
                </a:ext>
              </a:extLst>
            </p:cNvPr>
            <p:cNvSpPr/>
            <p:nvPr/>
          </p:nvSpPr>
          <p:spPr>
            <a:xfrm>
              <a:off x="2619147" y="2643441"/>
              <a:ext cx="60148" cy="169564"/>
            </a:xfrm>
            <a:custGeom>
              <a:avLst/>
              <a:gdLst/>
              <a:ahLst/>
              <a:cxnLst/>
              <a:rect l="l" t="t" r="r" b="b"/>
              <a:pathLst>
                <a:path w="2189" h="6171" extrusionOk="0">
                  <a:moveTo>
                    <a:pt x="426" y="1"/>
                  </a:moveTo>
                  <a:cubicBezTo>
                    <a:pt x="183" y="1"/>
                    <a:pt x="0" y="213"/>
                    <a:pt x="0" y="456"/>
                  </a:cubicBezTo>
                  <a:lnTo>
                    <a:pt x="0" y="5715"/>
                  </a:lnTo>
                  <a:cubicBezTo>
                    <a:pt x="0" y="5958"/>
                    <a:pt x="183" y="6171"/>
                    <a:pt x="426" y="6171"/>
                  </a:cubicBezTo>
                  <a:lnTo>
                    <a:pt x="1733" y="6171"/>
                  </a:lnTo>
                  <a:cubicBezTo>
                    <a:pt x="1976" y="6171"/>
                    <a:pt x="2189" y="5958"/>
                    <a:pt x="2189" y="5715"/>
                  </a:cubicBezTo>
                  <a:lnTo>
                    <a:pt x="2189" y="456"/>
                  </a:lnTo>
                  <a:cubicBezTo>
                    <a:pt x="2189" y="213"/>
                    <a:pt x="1976"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2">
              <a:extLst>
                <a:ext uri="{FF2B5EF4-FFF2-40B4-BE49-F238E27FC236}">
                  <a16:creationId xmlns:a16="http://schemas.microsoft.com/office/drawing/2014/main" id="{E6B79001-B5C5-F4C5-26AB-383963FF7B18}"/>
                </a:ext>
              </a:extLst>
            </p:cNvPr>
            <p:cNvSpPr/>
            <p:nvPr/>
          </p:nvSpPr>
          <p:spPr>
            <a:xfrm>
              <a:off x="2615795" y="2640089"/>
              <a:ext cx="66853" cy="176268"/>
            </a:xfrm>
            <a:custGeom>
              <a:avLst/>
              <a:gdLst/>
              <a:ahLst/>
              <a:cxnLst/>
              <a:rect l="l" t="t" r="r" b="b"/>
              <a:pathLst>
                <a:path w="2433" h="6415" extrusionOk="0">
                  <a:moveTo>
                    <a:pt x="1855" y="275"/>
                  </a:moveTo>
                  <a:cubicBezTo>
                    <a:pt x="2037" y="275"/>
                    <a:pt x="2159" y="396"/>
                    <a:pt x="2189" y="578"/>
                  </a:cubicBezTo>
                  <a:lnTo>
                    <a:pt x="2189" y="5867"/>
                  </a:lnTo>
                  <a:cubicBezTo>
                    <a:pt x="2159" y="6019"/>
                    <a:pt x="2037" y="6171"/>
                    <a:pt x="1855" y="6171"/>
                  </a:cubicBezTo>
                  <a:lnTo>
                    <a:pt x="548" y="6171"/>
                  </a:lnTo>
                  <a:cubicBezTo>
                    <a:pt x="396" y="6171"/>
                    <a:pt x="244" y="6019"/>
                    <a:pt x="244" y="5867"/>
                  </a:cubicBezTo>
                  <a:lnTo>
                    <a:pt x="244" y="578"/>
                  </a:lnTo>
                  <a:cubicBezTo>
                    <a:pt x="244" y="426"/>
                    <a:pt x="396" y="275"/>
                    <a:pt x="548" y="275"/>
                  </a:cubicBezTo>
                  <a:close/>
                  <a:moveTo>
                    <a:pt x="548" y="1"/>
                  </a:moveTo>
                  <a:cubicBezTo>
                    <a:pt x="244" y="1"/>
                    <a:pt x="1" y="275"/>
                    <a:pt x="1" y="578"/>
                  </a:cubicBezTo>
                  <a:lnTo>
                    <a:pt x="1" y="5867"/>
                  </a:lnTo>
                  <a:cubicBezTo>
                    <a:pt x="1" y="6171"/>
                    <a:pt x="244" y="6414"/>
                    <a:pt x="548" y="6414"/>
                  </a:cubicBezTo>
                  <a:lnTo>
                    <a:pt x="1855" y="6414"/>
                  </a:lnTo>
                  <a:cubicBezTo>
                    <a:pt x="2159" y="6414"/>
                    <a:pt x="2432" y="6171"/>
                    <a:pt x="2432" y="5837"/>
                  </a:cubicBezTo>
                  <a:lnTo>
                    <a:pt x="2432" y="578"/>
                  </a:lnTo>
                  <a:cubicBezTo>
                    <a:pt x="2432" y="275"/>
                    <a:pt x="2159" y="1"/>
                    <a:pt x="18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2">
              <a:extLst>
                <a:ext uri="{FF2B5EF4-FFF2-40B4-BE49-F238E27FC236}">
                  <a16:creationId xmlns:a16="http://schemas.microsoft.com/office/drawing/2014/main" id="{FDA33D64-3CE0-917B-A657-445F94E0C38B}"/>
                </a:ext>
              </a:extLst>
            </p:cNvPr>
            <p:cNvSpPr/>
            <p:nvPr/>
          </p:nvSpPr>
          <p:spPr>
            <a:xfrm>
              <a:off x="2730211" y="2651794"/>
              <a:ext cx="60176" cy="153709"/>
            </a:xfrm>
            <a:custGeom>
              <a:avLst/>
              <a:gdLst/>
              <a:ahLst/>
              <a:cxnLst/>
              <a:rect l="l" t="t" r="r" b="b"/>
              <a:pathLst>
                <a:path w="2190" h="5594" extrusionOk="0">
                  <a:moveTo>
                    <a:pt x="457" y="0"/>
                  </a:moveTo>
                  <a:cubicBezTo>
                    <a:pt x="214" y="0"/>
                    <a:pt x="1" y="183"/>
                    <a:pt x="31" y="426"/>
                  </a:cubicBezTo>
                  <a:lnTo>
                    <a:pt x="31" y="5137"/>
                  </a:lnTo>
                  <a:cubicBezTo>
                    <a:pt x="31" y="5381"/>
                    <a:pt x="214" y="5593"/>
                    <a:pt x="457" y="5593"/>
                  </a:cubicBezTo>
                  <a:lnTo>
                    <a:pt x="1764" y="5593"/>
                  </a:lnTo>
                  <a:cubicBezTo>
                    <a:pt x="2007" y="5593"/>
                    <a:pt x="2189" y="5381"/>
                    <a:pt x="2189" y="5137"/>
                  </a:cubicBezTo>
                  <a:lnTo>
                    <a:pt x="2189" y="426"/>
                  </a:lnTo>
                  <a:cubicBezTo>
                    <a:pt x="2189" y="183"/>
                    <a:pt x="2007" y="0"/>
                    <a:pt x="1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2">
              <a:extLst>
                <a:ext uri="{FF2B5EF4-FFF2-40B4-BE49-F238E27FC236}">
                  <a16:creationId xmlns:a16="http://schemas.microsoft.com/office/drawing/2014/main" id="{7A8686AB-8BF1-97AE-C093-C60A550983DE}"/>
                </a:ext>
              </a:extLst>
            </p:cNvPr>
            <p:cNvSpPr/>
            <p:nvPr/>
          </p:nvSpPr>
          <p:spPr>
            <a:xfrm>
              <a:off x="2726886" y="2648387"/>
              <a:ext cx="66853" cy="160441"/>
            </a:xfrm>
            <a:custGeom>
              <a:avLst/>
              <a:gdLst/>
              <a:ahLst/>
              <a:cxnLst/>
              <a:rect l="l" t="t" r="r" b="b"/>
              <a:pathLst>
                <a:path w="2433" h="5839" extrusionOk="0">
                  <a:moveTo>
                    <a:pt x="1885" y="246"/>
                  </a:moveTo>
                  <a:cubicBezTo>
                    <a:pt x="2037" y="246"/>
                    <a:pt x="2189" y="368"/>
                    <a:pt x="2189" y="550"/>
                  </a:cubicBezTo>
                  <a:lnTo>
                    <a:pt x="2189" y="5261"/>
                  </a:lnTo>
                  <a:cubicBezTo>
                    <a:pt x="2189" y="5444"/>
                    <a:pt x="2037" y="5565"/>
                    <a:pt x="1885" y="5565"/>
                  </a:cubicBezTo>
                  <a:lnTo>
                    <a:pt x="578" y="5565"/>
                  </a:lnTo>
                  <a:cubicBezTo>
                    <a:pt x="396" y="5565"/>
                    <a:pt x="274" y="5444"/>
                    <a:pt x="274" y="5261"/>
                  </a:cubicBezTo>
                  <a:lnTo>
                    <a:pt x="274" y="550"/>
                  </a:lnTo>
                  <a:cubicBezTo>
                    <a:pt x="274" y="368"/>
                    <a:pt x="396" y="246"/>
                    <a:pt x="578" y="246"/>
                  </a:cubicBezTo>
                  <a:close/>
                  <a:moveTo>
                    <a:pt x="532" y="1"/>
                  </a:moveTo>
                  <a:cubicBezTo>
                    <a:pt x="247" y="1"/>
                    <a:pt x="0" y="262"/>
                    <a:pt x="0" y="550"/>
                  </a:cubicBezTo>
                  <a:lnTo>
                    <a:pt x="0" y="5261"/>
                  </a:lnTo>
                  <a:cubicBezTo>
                    <a:pt x="0" y="5565"/>
                    <a:pt x="274" y="5839"/>
                    <a:pt x="578" y="5839"/>
                  </a:cubicBezTo>
                  <a:lnTo>
                    <a:pt x="1885" y="5839"/>
                  </a:lnTo>
                  <a:cubicBezTo>
                    <a:pt x="2189" y="5839"/>
                    <a:pt x="2432" y="5565"/>
                    <a:pt x="2432" y="5261"/>
                  </a:cubicBezTo>
                  <a:lnTo>
                    <a:pt x="2432" y="550"/>
                  </a:lnTo>
                  <a:cubicBezTo>
                    <a:pt x="2432" y="262"/>
                    <a:pt x="2213" y="1"/>
                    <a:pt x="1931" y="1"/>
                  </a:cubicBezTo>
                  <a:cubicBezTo>
                    <a:pt x="1916" y="1"/>
                    <a:pt x="1900" y="1"/>
                    <a:pt x="1885" y="3"/>
                  </a:cubicBezTo>
                  <a:lnTo>
                    <a:pt x="578" y="3"/>
                  </a:lnTo>
                  <a:cubicBezTo>
                    <a:pt x="562" y="1"/>
                    <a:pt x="547" y="1"/>
                    <a:pt x="5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2">
              <a:extLst>
                <a:ext uri="{FF2B5EF4-FFF2-40B4-BE49-F238E27FC236}">
                  <a16:creationId xmlns:a16="http://schemas.microsoft.com/office/drawing/2014/main" id="{BCA63B0B-568D-A648-4707-BB55A8D881F1}"/>
                </a:ext>
              </a:extLst>
            </p:cNvPr>
            <p:cNvSpPr/>
            <p:nvPr/>
          </p:nvSpPr>
          <p:spPr>
            <a:xfrm>
              <a:off x="2708504" y="2643441"/>
              <a:ext cx="59324" cy="169564"/>
            </a:xfrm>
            <a:custGeom>
              <a:avLst/>
              <a:gdLst/>
              <a:ahLst/>
              <a:cxnLst/>
              <a:rect l="l" t="t" r="r" b="b"/>
              <a:pathLst>
                <a:path w="2159" h="6171" extrusionOk="0">
                  <a:moveTo>
                    <a:pt x="426" y="1"/>
                  </a:moveTo>
                  <a:cubicBezTo>
                    <a:pt x="183" y="1"/>
                    <a:pt x="1" y="213"/>
                    <a:pt x="1" y="456"/>
                  </a:cubicBezTo>
                  <a:lnTo>
                    <a:pt x="1" y="5715"/>
                  </a:lnTo>
                  <a:cubicBezTo>
                    <a:pt x="1" y="5958"/>
                    <a:pt x="183" y="6171"/>
                    <a:pt x="426" y="6171"/>
                  </a:cubicBezTo>
                  <a:lnTo>
                    <a:pt x="1733" y="6171"/>
                  </a:lnTo>
                  <a:cubicBezTo>
                    <a:pt x="1976" y="6171"/>
                    <a:pt x="2159" y="5958"/>
                    <a:pt x="2159" y="5715"/>
                  </a:cubicBezTo>
                  <a:lnTo>
                    <a:pt x="2159" y="456"/>
                  </a:lnTo>
                  <a:cubicBezTo>
                    <a:pt x="2159" y="213"/>
                    <a:pt x="1976"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2">
              <a:extLst>
                <a:ext uri="{FF2B5EF4-FFF2-40B4-BE49-F238E27FC236}">
                  <a16:creationId xmlns:a16="http://schemas.microsoft.com/office/drawing/2014/main" id="{75D12E61-500C-197D-CB04-720B03E99487}"/>
                </a:ext>
              </a:extLst>
            </p:cNvPr>
            <p:cNvSpPr/>
            <p:nvPr/>
          </p:nvSpPr>
          <p:spPr>
            <a:xfrm>
              <a:off x="2705179" y="2640089"/>
              <a:ext cx="66825" cy="176268"/>
            </a:xfrm>
            <a:custGeom>
              <a:avLst/>
              <a:gdLst/>
              <a:ahLst/>
              <a:cxnLst/>
              <a:rect l="l" t="t" r="r" b="b"/>
              <a:pathLst>
                <a:path w="2432" h="6415" extrusionOk="0">
                  <a:moveTo>
                    <a:pt x="1854" y="275"/>
                  </a:moveTo>
                  <a:cubicBezTo>
                    <a:pt x="2037" y="275"/>
                    <a:pt x="2158" y="396"/>
                    <a:pt x="2158" y="578"/>
                  </a:cubicBezTo>
                  <a:lnTo>
                    <a:pt x="2158" y="5867"/>
                  </a:lnTo>
                  <a:cubicBezTo>
                    <a:pt x="2158" y="6019"/>
                    <a:pt x="2037" y="6171"/>
                    <a:pt x="1854" y="6171"/>
                  </a:cubicBezTo>
                  <a:lnTo>
                    <a:pt x="547" y="6171"/>
                  </a:lnTo>
                  <a:cubicBezTo>
                    <a:pt x="365" y="6171"/>
                    <a:pt x="243" y="6019"/>
                    <a:pt x="243" y="5867"/>
                  </a:cubicBezTo>
                  <a:lnTo>
                    <a:pt x="243" y="578"/>
                  </a:lnTo>
                  <a:cubicBezTo>
                    <a:pt x="243" y="426"/>
                    <a:pt x="365" y="275"/>
                    <a:pt x="547" y="275"/>
                  </a:cubicBezTo>
                  <a:close/>
                  <a:moveTo>
                    <a:pt x="547" y="1"/>
                  </a:moveTo>
                  <a:cubicBezTo>
                    <a:pt x="243" y="1"/>
                    <a:pt x="0" y="275"/>
                    <a:pt x="0" y="578"/>
                  </a:cubicBezTo>
                  <a:lnTo>
                    <a:pt x="0" y="5867"/>
                  </a:lnTo>
                  <a:cubicBezTo>
                    <a:pt x="0" y="6171"/>
                    <a:pt x="243" y="6414"/>
                    <a:pt x="547" y="6414"/>
                  </a:cubicBezTo>
                  <a:lnTo>
                    <a:pt x="1854" y="6414"/>
                  </a:lnTo>
                  <a:cubicBezTo>
                    <a:pt x="2158" y="6414"/>
                    <a:pt x="2432" y="6171"/>
                    <a:pt x="2401" y="5837"/>
                  </a:cubicBezTo>
                  <a:lnTo>
                    <a:pt x="2401" y="578"/>
                  </a:lnTo>
                  <a:cubicBezTo>
                    <a:pt x="2401" y="275"/>
                    <a:pt x="2158" y="1"/>
                    <a:pt x="18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2">
              <a:extLst>
                <a:ext uri="{FF2B5EF4-FFF2-40B4-BE49-F238E27FC236}">
                  <a16:creationId xmlns:a16="http://schemas.microsoft.com/office/drawing/2014/main" id="{E00E773D-5179-9FD6-5133-CD4E672EEF0B}"/>
                </a:ext>
              </a:extLst>
            </p:cNvPr>
            <p:cNvSpPr/>
            <p:nvPr/>
          </p:nvSpPr>
          <p:spPr>
            <a:xfrm>
              <a:off x="2820420" y="2651712"/>
              <a:ext cx="60176" cy="153792"/>
            </a:xfrm>
            <a:custGeom>
              <a:avLst/>
              <a:gdLst/>
              <a:ahLst/>
              <a:cxnLst/>
              <a:rect l="l" t="t" r="r" b="b"/>
              <a:pathLst>
                <a:path w="2190" h="5597" extrusionOk="0">
                  <a:moveTo>
                    <a:pt x="405" y="1"/>
                  </a:moveTo>
                  <a:cubicBezTo>
                    <a:pt x="160" y="1"/>
                    <a:pt x="1" y="201"/>
                    <a:pt x="1" y="429"/>
                  </a:cubicBezTo>
                  <a:lnTo>
                    <a:pt x="1" y="5140"/>
                  </a:lnTo>
                  <a:cubicBezTo>
                    <a:pt x="1" y="5384"/>
                    <a:pt x="183" y="5596"/>
                    <a:pt x="457" y="5596"/>
                  </a:cubicBezTo>
                  <a:lnTo>
                    <a:pt x="1703" y="5596"/>
                  </a:lnTo>
                  <a:cubicBezTo>
                    <a:pt x="1976" y="5596"/>
                    <a:pt x="2189" y="5384"/>
                    <a:pt x="2189" y="5140"/>
                  </a:cubicBezTo>
                  <a:lnTo>
                    <a:pt x="2189" y="429"/>
                  </a:lnTo>
                  <a:cubicBezTo>
                    <a:pt x="2189" y="201"/>
                    <a:pt x="2003" y="1"/>
                    <a:pt x="1780" y="1"/>
                  </a:cubicBezTo>
                  <a:cubicBezTo>
                    <a:pt x="1764" y="1"/>
                    <a:pt x="1749" y="2"/>
                    <a:pt x="1733" y="3"/>
                  </a:cubicBezTo>
                  <a:lnTo>
                    <a:pt x="457" y="3"/>
                  </a:lnTo>
                  <a:cubicBezTo>
                    <a:pt x="439" y="2"/>
                    <a:pt x="422" y="1"/>
                    <a:pt x="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2">
              <a:extLst>
                <a:ext uri="{FF2B5EF4-FFF2-40B4-BE49-F238E27FC236}">
                  <a16:creationId xmlns:a16="http://schemas.microsoft.com/office/drawing/2014/main" id="{AC5047CB-FC51-A9A0-0CA7-62E6BF528C83}"/>
                </a:ext>
              </a:extLst>
            </p:cNvPr>
            <p:cNvSpPr/>
            <p:nvPr/>
          </p:nvSpPr>
          <p:spPr>
            <a:xfrm>
              <a:off x="2817095" y="2648387"/>
              <a:ext cx="66825" cy="160441"/>
            </a:xfrm>
            <a:custGeom>
              <a:avLst/>
              <a:gdLst/>
              <a:ahLst/>
              <a:cxnLst/>
              <a:rect l="l" t="t" r="r" b="b"/>
              <a:pathLst>
                <a:path w="2432" h="5839" extrusionOk="0">
                  <a:moveTo>
                    <a:pt x="1854" y="246"/>
                  </a:moveTo>
                  <a:cubicBezTo>
                    <a:pt x="2037" y="246"/>
                    <a:pt x="2189" y="368"/>
                    <a:pt x="2189" y="550"/>
                  </a:cubicBezTo>
                  <a:lnTo>
                    <a:pt x="2189" y="5261"/>
                  </a:lnTo>
                  <a:cubicBezTo>
                    <a:pt x="2189" y="5428"/>
                    <a:pt x="2062" y="5569"/>
                    <a:pt x="1901" y="5569"/>
                  </a:cubicBezTo>
                  <a:cubicBezTo>
                    <a:pt x="1886" y="5569"/>
                    <a:pt x="1870" y="5568"/>
                    <a:pt x="1854" y="5565"/>
                  </a:cubicBezTo>
                  <a:lnTo>
                    <a:pt x="578" y="5565"/>
                  </a:lnTo>
                  <a:cubicBezTo>
                    <a:pt x="395" y="5565"/>
                    <a:pt x="243" y="5444"/>
                    <a:pt x="243" y="5261"/>
                  </a:cubicBezTo>
                  <a:lnTo>
                    <a:pt x="243" y="550"/>
                  </a:lnTo>
                  <a:cubicBezTo>
                    <a:pt x="243" y="368"/>
                    <a:pt x="395" y="246"/>
                    <a:pt x="578" y="246"/>
                  </a:cubicBezTo>
                  <a:close/>
                  <a:moveTo>
                    <a:pt x="527" y="1"/>
                  </a:moveTo>
                  <a:cubicBezTo>
                    <a:pt x="219" y="1"/>
                    <a:pt x="0" y="262"/>
                    <a:pt x="0" y="550"/>
                  </a:cubicBezTo>
                  <a:lnTo>
                    <a:pt x="0" y="5261"/>
                  </a:lnTo>
                  <a:cubicBezTo>
                    <a:pt x="0" y="5565"/>
                    <a:pt x="243" y="5839"/>
                    <a:pt x="578" y="5839"/>
                  </a:cubicBezTo>
                  <a:lnTo>
                    <a:pt x="1824" y="5839"/>
                  </a:lnTo>
                  <a:cubicBezTo>
                    <a:pt x="2158" y="5839"/>
                    <a:pt x="2432" y="5596"/>
                    <a:pt x="2432" y="5261"/>
                  </a:cubicBezTo>
                  <a:lnTo>
                    <a:pt x="2432" y="550"/>
                  </a:lnTo>
                  <a:cubicBezTo>
                    <a:pt x="2432" y="262"/>
                    <a:pt x="2186" y="1"/>
                    <a:pt x="1901" y="1"/>
                  </a:cubicBezTo>
                  <a:cubicBezTo>
                    <a:pt x="1885" y="1"/>
                    <a:pt x="1870" y="1"/>
                    <a:pt x="1854" y="3"/>
                  </a:cubicBezTo>
                  <a:lnTo>
                    <a:pt x="578" y="3"/>
                  </a:lnTo>
                  <a:cubicBezTo>
                    <a:pt x="561" y="1"/>
                    <a:pt x="544" y="1"/>
                    <a:pt x="5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2">
              <a:extLst>
                <a:ext uri="{FF2B5EF4-FFF2-40B4-BE49-F238E27FC236}">
                  <a16:creationId xmlns:a16="http://schemas.microsoft.com/office/drawing/2014/main" id="{35DABCF1-D5F3-015A-2697-50B889C0C09C}"/>
                </a:ext>
              </a:extLst>
            </p:cNvPr>
            <p:cNvSpPr/>
            <p:nvPr/>
          </p:nvSpPr>
          <p:spPr>
            <a:xfrm>
              <a:off x="2797036" y="2643441"/>
              <a:ext cx="60176" cy="169564"/>
            </a:xfrm>
            <a:custGeom>
              <a:avLst/>
              <a:gdLst/>
              <a:ahLst/>
              <a:cxnLst/>
              <a:rect l="l" t="t" r="r" b="b"/>
              <a:pathLst>
                <a:path w="2190" h="6171" extrusionOk="0">
                  <a:moveTo>
                    <a:pt x="457" y="1"/>
                  </a:moveTo>
                  <a:cubicBezTo>
                    <a:pt x="213" y="1"/>
                    <a:pt x="1" y="213"/>
                    <a:pt x="1" y="456"/>
                  </a:cubicBezTo>
                  <a:lnTo>
                    <a:pt x="1" y="5715"/>
                  </a:lnTo>
                  <a:cubicBezTo>
                    <a:pt x="1" y="5958"/>
                    <a:pt x="213" y="6171"/>
                    <a:pt x="457" y="6171"/>
                  </a:cubicBezTo>
                  <a:lnTo>
                    <a:pt x="1764" y="6171"/>
                  </a:lnTo>
                  <a:cubicBezTo>
                    <a:pt x="2007" y="6171"/>
                    <a:pt x="2189" y="5958"/>
                    <a:pt x="2189" y="5715"/>
                  </a:cubicBezTo>
                  <a:lnTo>
                    <a:pt x="2189" y="456"/>
                  </a:lnTo>
                  <a:cubicBezTo>
                    <a:pt x="2189" y="213"/>
                    <a:pt x="2007" y="1"/>
                    <a:pt x="1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2">
              <a:extLst>
                <a:ext uri="{FF2B5EF4-FFF2-40B4-BE49-F238E27FC236}">
                  <a16:creationId xmlns:a16="http://schemas.microsoft.com/office/drawing/2014/main" id="{174CA591-74C4-BDD8-E73B-EDE554F6EBD0}"/>
                </a:ext>
              </a:extLst>
            </p:cNvPr>
            <p:cNvSpPr/>
            <p:nvPr/>
          </p:nvSpPr>
          <p:spPr>
            <a:xfrm>
              <a:off x="2793712" y="2640089"/>
              <a:ext cx="66825" cy="176268"/>
            </a:xfrm>
            <a:custGeom>
              <a:avLst/>
              <a:gdLst/>
              <a:ahLst/>
              <a:cxnLst/>
              <a:rect l="l" t="t" r="r" b="b"/>
              <a:pathLst>
                <a:path w="2432" h="6415" extrusionOk="0">
                  <a:moveTo>
                    <a:pt x="1885" y="275"/>
                  </a:moveTo>
                  <a:cubicBezTo>
                    <a:pt x="2037" y="275"/>
                    <a:pt x="2189" y="396"/>
                    <a:pt x="2189" y="578"/>
                  </a:cubicBezTo>
                  <a:lnTo>
                    <a:pt x="2189" y="5867"/>
                  </a:lnTo>
                  <a:cubicBezTo>
                    <a:pt x="2189" y="6019"/>
                    <a:pt x="2037" y="6171"/>
                    <a:pt x="1885" y="6171"/>
                  </a:cubicBezTo>
                  <a:lnTo>
                    <a:pt x="578" y="6171"/>
                  </a:lnTo>
                  <a:cubicBezTo>
                    <a:pt x="395" y="6171"/>
                    <a:pt x="243" y="6019"/>
                    <a:pt x="243" y="5867"/>
                  </a:cubicBezTo>
                  <a:lnTo>
                    <a:pt x="243" y="578"/>
                  </a:lnTo>
                  <a:cubicBezTo>
                    <a:pt x="243" y="426"/>
                    <a:pt x="395" y="275"/>
                    <a:pt x="578" y="275"/>
                  </a:cubicBezTo>
                  <a:close/>
                  <a:moveTo>
                    <a:pt x="578" y="1"/>
                  </a:moveTo>
                  <a:cubicBezTo>
                    <a:pt x="274" y="1"/>
                    <a:pt x="0" y="275"/>
                    <a:pt x="0" y="578"/>
                  </a:cubicBezTo>
                  <a:lnTo>
                    <a:pt x="0" y="5867"/>
                  </a:lnTo>
                  <a:cubicBezTo>
                    <a:pt x="0" y="6171"/>
                    <a:pt x="274" y="6414"/>
                    <a:pt x="578" y="6414"/>
                  </a:cubicBezTo>
                  <a:lnTo>
                    <a:pt x="1885" y="6414"/>
                  </a:lnTo>
                  <a:cubicBezTo>
                    <a:pt x="2189" y="6414"/>
                    <a:pt x="2432" y="6171"/>
                    <a:pt x="2432" y="5837"/>
                  </a:cubicBezTo>
                  <a:lnTo>
                    <a:pt x="2432" y="578"/>
                  </a:lnTo>
                  <a:cubicBezTo>
                    <a:pt x="2432" y="275"/>
                    <a:pt x="2189" y="1"/>
                    <a:pt x="18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2">
              <a:extLst>
                <a:ext uri="{FF2B5EF4-FFF2-40B4-BE49-F238E27FC236}">
                  <a16:creationId xmlns:a16="http://schemas.microsoft.com/office/drawing/2014/main" id="{5B22CD84-047D-53D7-DCBA-E1AABDD00936}"/>
                </a:ext>
              </a:extLst>
            </p:cNvPr>
            <p:cNvSpPr/>
            <p:nvPr/>
          </p:nvSpPr>
          <p:spPr>
            <a:xfrm>
              <a:off x="2908952" y="2651712"/>
              <a:ext cx="60176" cy="153792"/>
            </a:xfrm>
            <a:custGeom>
              <a:avLst/>
              <a:gdLst/>
              <a:ahLst/>
              <a:cxnLst/>
              <a:rect l="l" t="t" r="r" b="b"/>
              <a:pathLst>
                <a:path w="2190" h="5597" extrusionOk="0">
                  <a:moveTo>
                    <a:pt x="1780" y="1"/>
                  </a:moveTo>
                  <a:cubicBezTo>
                    <a:pt x="1764" y="1"/>
                    <a:pt x="1749" y="2"/>
                    <a:pt x="1733" y="3"/>
                  </a:cubicBezTo>
                  <a:lnTo>
                    <a:pt x="457" y="3"/>
                  </a:lnTo>
                  <a:cubicBezTo>
                    <a:pt x="213" y="3"/>
                    <a:pt x="1" y="186"/>
                    <a:pt x="1" y="429"/>
                  </a:cubicBezTo>
                  <a:lnTo>
                    <a:pt x="1" y="5140"/>
                  </a:lnTo>
                  <a:cubicBezTo>
                    <a:pt x="1" y="5384"/>
                    <a:pt x="213" y="5596"/>
                    <a:pt x="457" y="5596"/>
                  </a:cubicBezTo>
                  <a:lnTo>
                    <a:pt x="1733" y="5596"/>
                  </a:lnTo>
                  <a:cubicBezTo>
                    <a:pt x="1976" y="5596"/>
                    <a:pt x="2189" y="5384"/>
                    <a:pt x="2189" y="5140"/>
                  </a:cubicBezTo>
                  <a:lnTo>
                    <a:pt x="2189" y="429"/>
                  </a:lnTo>
                  <a:cubicBezTo>
                    <a:pt x="2189" y="201"/>
                    <a:pt x="2003" y="1"/>
                    <a:pt x="1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2">
              <a:extLst>
                <a:ext uri="{FF2B5EF4-FFF2-40B4-BE49-F238E27FC236}">
                  <a16:creationId xmlns:a16="http://schemas.microsoft.com/office/drawing/2014/main" id="{9C059A93-26BE-E7DF-DF58-A3E8566FE87D}"/>
                </a:ext>
              </a:extLst>
            </p:cNvPr>
            <p:cNvSpPr/>
            <p:nvPr/>
          </p:nvSpPr>
          <p:spPr>
            <a:xfrm>
              <a:off x="2905627" y="2648387"/>
              <a:ext cx="66825" cy="160441"/>
            </a:xfrm>
            <a:custGeom>
              <a:avLst/>
              <a:gdLst/>
              <a:ahLst/>
              <a:cxnLst/>
              <a:rect l="l" t="t" r="r" b="b"/>
              <a:pathLst>
                <a:path w="2432" h="5839" extrusionOk="0">
                  <a:moveTo>
                    <a:pt x="1854" y="246"/>
                  </a:moveTo>
                  <a:cubicBezTo>
                    <a:pt x="2037" y="246"/>
                    <a:pt x="2189" y="368"/>
                    <a:pt x="2189" y="550"/>
                  </a:cubicBezTo>
                  <a:lnTo>
                    <a:pt x="2189" y="5261"/>
                  </a:lnTo>
                  <a:cubicBezTo>
                    <a:pt x="2189" y="5444"/>
                    <a:pt x="2037" y="5565"/>
                    <a:pt x="1854" y="5565"/>
                  </a:cubicBezTo>
                  <a:lnTo>
                    <a:pt x="578" y="5565"/>
                  </a:lnTo>
                  <a:cubicBezTo>
                    <a:pt x="395" y="5565"/>
                    <a:pt x="243" y="5444"/>
                    <a:pt x="243" y="5261"/>
                  </a:cubicBezTo>
                  <a:lnTo>
                    <a:pt x="243" y="550"/>
                  </a:lnTo>
                  <a:cubicBezTo>
                    <a:pt x="243" y="368"/>
                    <a:pt x="395" y="246"/>
                    <a:pt x="578" y="246"/>
                  </a:cubicBezTo>
                  <a:close/>
                  <a:moveTo>
                    <a:pt x="527" y="1"/>
                  </a:moveTo>
                  <a:cubicBezTo>
                    <a:pt x="219" y="1"/>
                    <a:pt x="0" y="262"/>
                    <a:pt x="0" y="550"/>
                  </a:cubicBezTo>
                  <a:lnTo>
                    <a:pt x="0" y="5261"/>
                  </a:lnTo>
                  <a:cubicBezTo>
                    <a:pt x="0" y="5565"/>
                    <a:pt x="243" y="5839"/>
                    <a:pt x="578" y="5839"/>
                  </a:cubicBezTo>
                  <a:lnTo>
                    <a:pt x="1854" y="5839"/>
                  </a:lnTo>
                  <a:cubicBezTo>
                    <a:pt x="2189" y="5839"/>
                    <a:pt x="2432" y="5565"/>
                    <a:pt x="2432" y="5261"/>
                  </a:cubicBezTo>
                  <a:lnTo>
                    <a:pt x="2432" y="550"/>
                  </a:lnTo>
                  <a:cubicBezTo>
                    <a:pt x="2432" y="262"/>
                    <a:pt x="2185" y="1"/>
                    <a:pt x="1901" y="1"/>
                  </a:cubicBezTo>
                  <a:cubicBezTo>
                    <a:pt x="1885" y="1"/>
                    <a:pt x="1870" y="1"/>
                    <a:pt x="1854" y="3"/>
                  </a:cubicBezTo>
                  <a:lnTo>
                    <a:pt x="578" y="3"/>
                  </a:lnTo>
                  <a:cubicBezTo>
                    <a:pt x="560" y="1"/>
                    <a:pt x="544" y="1"/>
                    <a:pt x="5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2">
              <a:extLst>
                <a:ext uri="{FF2B5EF4-FFF2-40B4-BE49-F238E27FC236}">
                  <a16:creationId xmlns:a16="http://schemas.microsoft.com/office/drawing/2014/main" id="{5D7E755F-0411-59F9-9E4E-FE0E6CCD67F0}"/>
                </a:ext>
              </a:extLst>
            </p:cNvPr>
            <p:cNvSpPr/>
            <p:nvPr/>
          </p:nvSpPr>
          <p:spPr>
            <a:xfrm>
              <a:off x="2886393" y="2643441"/>
              <a:ext cx="60176" cy="169564"/>
            </a:xfrm>
            <a:custGeom>
              <a:avLst/>
              <a:gdLst/>
              <a:ahLst/>
              <a:cxnLst/>
              <a:rect l="l" t="t" r="r" b="b"/>
              <a:pathLst>
                <a:path w="2190" h="6171" extrusionOk="0">
                  <a:moveTo>
                    <a:pt x="457" y="1"/>
                  </a:moveTo>
                  <a:cubicBezTo>
                    <a:pt x="214" y="1"/>
                    <a:pt x="1" y="213"/>
                    <a:pt x="1" y="456"/>
                  </a:cubicBezTo>
                  <a:lnTo>
                    <a:pt x="1" y="5715"/>
                  </a:lnTo>
                  <a:cubicBezTo>
                    <a:pt x="1" y="5958"/>
                    <a:pt x="214" y="6171"/>
                    <a:pt x="457" y="6171"/>
                  </a:cubicBezTo>
                  <a:lnTo>
                    <a:pt x="1734" y="6171"/>
                  </a:lnTo>
                  <a:cubicBezTo>
                    <a:pt x="1977" y="6171"/>
                    <a:pt x="2189" y="5958"/>
                    <a:pt x="2189" y="5715"/>
                  </a:cubicBezTo>
                  <a:lnTo>
                    <a:pt x="2189" y="456"/>
                  </a:lnTo>
                  <a:cubicBezTo>
                    <a:pt x="2189" y="213"/>
                    <a:pt x="1977" y="1"/>
                    <a:pt x="17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2">
              <a:extLst>
                <a:ext uri="{FF2B5EF4-FFF2-40B4-BE49-F238E27FC236}">
                  <a16:creationId xmlns:a16="http://schemas.microsoft.com/office/drawing/2014/main" id="{2FF4274B-1318-AFD5-AC53-D092D2692F4E}"/>
                </a:ext>
              </a:extLst>
            </p:cNvPr>
            <p:cNvSpPr/>
            <p:nvPr/>
          </p:nvSpPr>
          <p:spPr>
            <a:xfrm>
              <a:off x="2883068" y="2640089"/>
              <a:ext cx="66853" cy="176268"/>
            </a:xfrm>
            <a:custGeom>
              <a:avLst/>
              <a:gdLst/>
              <a:ahLst/>
              <a:cxnLst/>
              <a:rect l="l" t="t" r="r" b="b"/>
              <a:pathLst>
                <a:path w="2433" h="6415" extrusionOk="0">
                  <a:moveTo>
                    <a:pt x="1855" y="275"/>
                  </a:moveTo>
                  <a:cubicBezTo>
                    <a:pt x="2037" y="275"/>
                    <a:pt x="2189" y="396"/>
                    <a:pt x="2189" y="578"/>
                  </a:cubicBezTo>
                  <a:lnTo>
                    <a:pt x="2189" y="5867"/>
                  </a:lnTo>
                  <a:cubicBezTo>
                    <a:pt x="2189" y="6019"/>
                    <a:pt x="2037" y="6171"/>
                    <a:pt x="1855" y="6171"/>
                  </a:cubicBezTo>
                  <a:lnTo>
                    <a:pt x="578" y="6171"/>
                  </a:lnTo>
                  <a:cubicBezTo>
                    <a:pt x="396" y="6171"/>
                    <a:pt x="244" y="6019"/>
                    <a:pt x="244" y="5867"/>
                  </a:cubicBezTo>
                  <a:lnTo>
                    <a:pt x="244" y="578"/>
                  </a:lnTo>
                  <a:cubicBezTo>
                    <a:pt x="244" y="426"/>
                    <a:pt x="396" y="275"/>
                    <a:pt x="578" y="275"/>
                  </a:cubicBezTo>
                  <a:close/>
                  <a:moveTo>
                    <a:pt x="578" y="1"/>
                  </a:moveTo>
                  <a:cubicBezTo>
                    <a:pt x="274" y="1"/>
                    <a:pt x="0" y="275"/>
                    <a:pt x="0" y="578"/>
                  </a:cubicBezTo>
                  <a:lnTo>
                    <a:pt x="0" y="5867"/>
                  </a:lnTo>
                  <a:cubicBezTo>
                    <a:pt x="0" y="6171"/>
                    <a:pt x="274" y="6414"/>
                    <a:pt x="578" y="6414"/>
                  </a:cubicBezTo>
                  <a:lnTo>
                    <a:pt x="1855" y="6414"/>
                  </a:lnTo>
                  <a:cubicBezTo>
                    <a:pt x="2189" y="6414"/>
                    <a:pt x="2432" y="6171"/>
                    <a:pt x="2432" y="5837"/>
                  </a:cubicBezTo>
                  <a:lnTo>
                    <a:pt x="2432" y="578"/>
                  </a:lnTo>
                  <a:cubicBezTo>
                    <a:pt x="2432" y="275"/>
                    <a:pt x="2189" y="1"/>
                    <a:pt x="18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2">
              <a:extLst>
                <a:ext uri="{FF2B5EF4-FFF2-40B4-BE49-F238E27FC236}">
                  <a16:creationId xmlns:a16="http://schemas.microsoft.com/office/drawing/2014/main" id="{1F103C52-8441-A874-9D8E-9300499C21C9}"/>
                </a:ext>
              </a:extLst>
            </p:cNvPr>
            <p:cNvSpPr/>
            <p:nvPr/>
          </p:nvSpPr>
          <p:spPr>
            <a:xfrm>
              <a:off x="2997485" y="2651794"/>
              <a:ext cx="60176" cy="153709"/>
            </a:xfrm>
            <a:custGeom>
              <a:avLst/>
              <a:gdLst/>
              <a:ahLst/>
              <a:cxnLst/>
              <a:rect l="l" t="t" r="r" b="b"/>
              <a:pathLst>
                <a:path w="2190" h="5594" extrusionOk="0">
                  <a:moveTo>
                    <a:pt x="457" y="0"/>
                  </a:moveTo>
                  <a:cubicBezTo>
                    <a:pt x="213" y="0"/>
                    <a:pt x="1" y="183"/>
                    <a:pt x="1" y="426"/>
                  </a:cubicBezTo>
                  <a:lnTo>
                    <a:pt x="1" y="5137"/>
                  </a:lnTo>
                  <a:cubicBezTo>
                    <a:pt x="1" y="5381"/>
                    <a:pt x="213" y="5593"/>
                    <a:pt x="457" y="5593"/>
                  </a:cubicBezTo>
                  <a:lnTo>
                    <a:pt x="1764" y="5593"/>
                  </a:lnTo>
                  <a:cubicBezTo>
                    <a:pt x="2007" y="5563"/>
                    <a:pt x="2189" y="5381"/>
                    <a:pt x="2189" y="5137"/>
                  </a:cubicBezTo>
                  <a:lnTo>
                    <a:pt x="2189" y="426"/>
                  </a:lnTo>
                  <a:cubicBezTo>
                    <a:pt x="2189" y="183"/>
                    <a:pt x="2007" y="0"/>
                    <a:pt x="1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2">
              <a:extLst>
                <a:ext uri="{FF2B5EF4-FFF2-40B4-BE49-F238E27FC236}">
                  <a16:creationId xmlns:a16="http://schemas.microsoft.com/office/drawing/2014/main" id="{AB6B3F02-FA79-2604-9544-6BC69ADAC840}"/>
                </a:ext>
              </a:extLst>
            </p:cNvPr>
            <p:cNvSpPr/>
            <p:nvPr/>
          </p:nvSpPr>
          <p:spPr>
            <a:xfrm>
              <a:off x="2994160" y="2648387"/>
              <a:ext cx="66825" cy="160441"/>
            </a:xfrm>
            <a:custGeom>
              <a:avLst/>
              <a:gdLst/>
              <a:ahLst/>
              <a:cxnLst/>
              <a:rect l="l" t="t" r="r" b="b"/>
              <a:pathLst>
                <a:path w="2432" h="5839" extrusionOk="0">
                  <a:moveTo>
                    <a:pt x="1885" y="246"/>
                  </a:moveTo>
                  <a:cubicBezTo>
                    <a:pt x="2037" y="246"/>
                    <a:pt x="2189" y="368"/>
                    <a:pt x="2189" y="550"/>
                  </a:cubicBezTo>
                  <a:lnTo>
                    <a:pt x="2189" y="5261"/>
                  </a:lnTo>
                  <a:cubicBezTo>
                    <a:pt x="2189" y="5444"/>
                    <a:pt x="2037" y="5565"/>
                    <a:pt x="1885" y="5565"/>
                  </a:cubicBezTo>
                  <a:lnTo>
                    <a:pt x="578" y="5565"/>
                  </a:lnTo>
                  <a:cubicBezTo>
                    <a:pt x="395" y="5565"/>
                    <a:pt x="274" y="5444"/>
                    <a:pt x="274" y="5261"/>
                  </a:cubicBezTo>
                  <a:lnTo>
                    <a:pt x="274" y="550"/>
                  </a:lnTo>
                  <a:cubicBezTo>
                    <a:pt x="274" y="368"/>
                    <a:pt x="395" y="246"/>
                    <a:pt x="578" y="246"/>
                  </a:cubicBezTo>
                  <a:close/>
                  <a:moveTo>
                    <a:pt x="531" y="1"/>
                  </a:moveTo>
                  <a:cubicBezTo>
                    <a:pt x="246" y="1"/>
                    <a:pt x="0" y="262"/>
                    <a:pt x="0" y="550"/>
                  </a:cubicBezTo>
                  <a:lnTo>
                    <a:pt x="0" y="5261"/>
                  </a:lnTo>
                  <a:cubicBezTo>
                    <a:pt x="0" y="5565"/>
                    <a:pt x="274" y="5839"/>
                    <a:pt x="578" y="5839"/>
                  </a:cubicBezTo>
                  <a:lnTo>
                    <a:pt x="1885" y="5839"/>
                  </a:lnTo>
                  <a:cubicBezTo>
                    <a:pt x="2189" y="5808"/>
                    <a:pt x="2432" y="5565"/>
                    <a:pt x="2432" y="5261"/>
                  </a:cubicBezTo>
                  <a:lnTo>
                    <a:pt x="2432" y="550"/>
                  </a:lnTo>
                  <a:cubicBezTo>
                    <a:pt x="2432" y="262"/>
                    <a:pt x="2213" y="1"/>
                    <a:pt x="1931" y="1"/>
                  </a:cubicBezTo>
                  <a:cubicBezTo>
                    <a:pt x="1916" y="1"/>
                    <a:pt x="1900" y="1"/>
                    <a:pt x="1885" y="3"/>
                  </a:cubicBezTo>
                  <a:lnTo>
                    <a:pt x="578" y="3"/>
                  </a:lnTo>
                  <a:cubicBezTo>
                    <a:pt x="562" y="1"/>
                    <a:pt x="547" y="1"/>
                    <a:pt x="5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2">
              <a:extLst>
                <a:ext uri="{FF2B5EF4-FFF2-40B4-BE49-F238E27FC236}">
                  <a16:creationId xmlns:a16="http://schemas.microsoft.com/office/drawing/2014/main" id="{F237A0B0-8C31-8279-CFEE-A8AA6E7279BC}"/>
                </a:ext>
              </a:extLst>
            </p:cNvPr>
            <p:cNvSpPr/>
            <p:nvPr/>
          </p:nvSpPr>
          <p:spPr>
            <a:xfrm>
              <a:off x="2975777" y="2643441"/>
              <a:ext cx="60148" cy="169564"/>
            </a:xfrm>
            <a:custGeom>
              <a:avLst/>
              <a:gdLst/>
              <a:ahLst/>
              <a:cxnLst/>
              <a:rect l="l" t="t" r="r" b="b"/>
              <a:pathLst>
                <a:path w="2189" h="6171" extrusionOk="0">
                  <a:moveTo>
                    <a:pt x="456" y="1"/>
                  </a:moveTo>
                  <a:cubicBezTo>
                    <a:pt x="213" y="1"/>
                    <a:pt x="0" y="213"/>
                    <a:pt x="0" y="456"/>
                  </a:cubicBezTo>
                  <a:lnTo>
                    <a:pt x="0" y="5715"/>
                  </a:lnTo>
                  <a:cubicBezTo>
                    <a:pt x="0" y="5958"/>
                    <a:pt x="213" y="6171"/>
                    <a:pt x="456" y="6171"/>
                  </a:cubicBezTo>
                  <a:lnTo>
                    <a:pt x="1733" y="6171"/>
                  </a:lnTo>
                  <a:cubicBezTo>
                    <a:pt x="1976" y="6171"/>
                    <a:pt x="2189" y="5958"/>
                    <a:pt x="2189" y="5715"/>
                  </a:cubicBezTo>
                  <a:lnTo>
                    <a:pt x="2189" y="456"/>
                  </a:lnTo>
                  <a:cubicBezTo>
                    <a:pt x="2189" y="213"/>
                    <a:pt x="1976"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2">
              <a:extLst>
                <a:ext uri="{FF2B5EF4-FFF2-40B4-BE49-F238E27FC236}">
                  <a16:creationId xmlns:a16="http://schemas.microsoft.com/office/drawing/2014/main" id="{1F9BDB23-FBA5-7885-8A6C-EBB2430C9E5A}"/>
                </a:ext>
              </a:extLst>
            </p:cNvPr>
            <p:cNvSpPr/>
            <p:nvPr/>
          </p:nvSpPr>
          <p:spPr>
            <a:xfrm>
              <a:off x="2972425" y="2640089"/>
              <a:ext cx="66853" cy="176268"/>
            </a:xfrm>
            <a:custGeom>
              <a:avLst/>
              <a:gdLst/>
              <a:ahLst/>
              <a:cxnLst/>
              <a:rect l="l" t="t" r="r" b="b"/>
              <a:pathLst>
                <a:path w="2433" h="6415" extrusionOk="0">
                  <a:moveTo>
                    <a:pt x="1855" y="275"/>
                  </a:moveTo>
                  <a:cubicBezTo>
                    <a:pt x="2037" y="275"/>
                    <a:pt x="2189" y="396"/>
                    <a:pt x="2189" y="578"/>
                  </a:cubicBezTo>
                  <a:lnTo>
                    <a:pt x="2189" y="5867"/>
                  </a:lnTo>
                  <a:cubicBezTo>
                    <a:pt x="2189" y="6019"/>
                    <a:pt x="2037" y="6171"/>
                    <a:pt x="1855" y="6171"/>
                  </a:cubicBezTo>
                  <a:lnTo>
                    <a:pt x="578" y="6171"/>
                  </a:lnTo>
                  <a:cubicBezTo>
                    <a:pt x="396" y="6171"/>
                    <a:pt x="244" y="6019"/>
                    <a:pt x="244" y="5867"/>
                  </a:cubicBezTo>
                  <a:lnTo>
                    <a:pt x="244" y="578"/>
                  </a:lnTo>
                  <a:cubicBezTo>
                    <a:pt x="244" y="426"/>
                    <a:pt x="396" y="275"/>
                    <a:pt x="578" y="275"/>
                  </a:cubicBezTo>
                  <a:close/>
                  <a:moveTo>
                    <a:pt x="578" y="1"/>
                  </a:moveTo>
                  <a:cubicBezTo>
                    <a:pt x="244" y="1"/>
                    <a:pt x="1" y="275"/>
                    <a:pt x="1" y="578"/>
                  </a:cubicBezTo>
                  <a:lnTo>
                    <a:pt x="1" y="5867"/>
                  </a:lnTo>
                  <a:cubicBezTo>
                    <a:pt x="1" y="6171"/>
                    <a:pt x="244" y="6414"/>
                    <a:pt x="578" y="6414"/>
                  </a:cubicBezTo>
                  <a:lnTo>
                    <a:pt x="1855" y="6414"/>
                  </a:lnTo>
                  <a:cubicBezTo>
                    <a:pt x="2189" y="6414"/>
                    <a:pt x="2432" y="6171"/>
                    <a:pt x="2432" y="5837"/>
                  </a:cubicBezTo>
                  <a:lnTo>
                    <a:pt x="2432" y="578"/>
                  </a:lnTo>
                  <a:cubicBezTo>
                    <a:pt x="2432" y="275"/>
                    <a:pt x="2159" y="1"/>
                    <a:pt x="18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2">
              <a:extLst>
                <a:ext uri="{FF2B5EF4-FFF2-40B4-BE49-F238E27FC236}">
                  <a16:creationId xmlns:a16="http://schemas.microsoft.com/office/drawing/2014/main" id="{AE60D901-1820-6366-4C70-5A87E520AC80}"/>
                </a:ext>
              </a:extLst>
            </p:cNvPr>
            <p:cNvSpPr/>
            <p:nvPr/>
          </p:nvSpPr>
          <p:spPr>
            <a:xfrm>
              <a:off x="3087693" y="2651712"/>
              <a:ext cx="60148" cy="153792"/>
            </a:xfrm>
            <a:custGeom>
              <a:avLst/>
              <a:gdLst/>
              <a:ahLst/>
              <a:cxnLst/>
              <a:rect l="l" t="t" r="r" b="b"/>
              <a:pathLst>
                <a:path w="2189" h="5597" extrusionOk="0">
                  <a:moveTo>
                    <a:pt x="405" y="1"/>
                  </a:moveTo>
                  <a:cubicBezTo>
                    <a:pt x="160" y="1"/>
                    <a:pt x="0" y="201"/>
                    <a:pt x="0" y="429"/>
                  </a:cubicBezTo>
                  <a:lnTo>
                    <a:pt x="0" y="5140"/>
                  </a:lnTo>
                  <a:cubicBezTo>
                    <a:pt x="0" y="5384"/>
                    <a:pt x="183" y="5596"/>
                    <a:pt x="456" y="5596"/>
                  </a:cubicBezTo>
                  <a:lnTo>
                    <a:pt x="1733" y="5596"/>
                  </a:lnTo>
                  <a:cubicBezTo>
                    <a:pt x="1976" y="5596"/>
                    <a:pt x="2189" y="5384"/>
                    <a:pt x="2189" y="5140"/>
                  </a:cubicBezTo>
                  <a:lnTo>
                    <a:pt x="2189" y="429"/>
                  </a:lnTo>
                  <a:cubicBezTo>
                    <a:pt x="2189" y="201"/>
                    <a:pt x="2003" y="1"/>
                    <a:pt x="1779" y="1"/>
                  </a:cubicBezTo>
                  <a:cubicBezTo>
                    <a:pt x="1764" y="1"/>
                    <a:pt x="1749" y="2"/>
                    <a:pt x="1733" y="3"/>
                  </a:cubicBezTo>
                  <a:lnTo>
                    <a:pt x="456" y="3"/>
                  </a:lnTo>
                  <a:cubicBezTo>
                    <a:pt x="439" y="2"/>
                    <a:pt x="421" y="1"/>
                    <a:pt x="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2">
              <a:extLst>
                <a:ext uri="{FF2B5EF4-FFF2-40B4-BE49-F238E27FC236}">
                  <a16:creationId xmlns:a16="http://schemas.microsoft.com/office/drawing/2014/main" id="{E799B68D-5139-ED0E-9160-A4006BE9D2FD}"/>
                </a:ext>
              </a:extLst>
            </p:cNvPr>
            <p:cNvSpPr/>
            <p:nvPr/>
          </p:nvSpPr>
          <p:spPr>
            <a:xfrm>
              <a:off x="3084341" y="2648387"/>
              <a:ext cx="66853" cy="160441"/>
            </a:xfrm>
            <a:custGeom>
              <a:avLst/>
              <a:gdLst/>
              <a:ahLst/>
              <a:cxnLst/>
              <a:rect l="l" t="t" r="r" b="b"/>
              <a:pathLst>
                <a:path w="2433" h="5839" extrusionOk="0">
                  <a:moveTo>
                    <a:pt x="1855" y="246"/>
                  </a:moveTo>
                  <a:cubicBezTo>
                    <a:pt x="2037" y="246"/>
                    <a:pt x="2189" y="368"/>
                    <a:pt x="2189" y="550"/>
                  </a:cubicBezTo>
                  <a:lnTo>
                    <a:pt x="2189" y="5261"/>
                  </a:lnTo>
                  <a:cubicBezTo>
                    <a:pt x="2189" y="5444"/>
                    <a:pt x="2037" y="5565"/>
                    <a:pt x="1855" y="5565"/>
                  </a:cubicBezTo>
                  <a:lnTo>
                    <a:pt x="578" y="5565"/>
                  </a:lnTo>
                  <a:cubicBezTo>
                    <a:pt x="563" y="5568"/>
                    <a:pt x="547" y="5569"/>
                    <a:pt x="532" y="5569"/>
                  </a:cubicBezTo>
                  <a:cubicBezTo>
                    <a:pt x="371" y="5569"/>
                    <a:pt x="244" y="5428"/>
                    <a:pt x="244" y="5261"/>
                  </a:cubicBezTo>
                  <a:lnTo>
                    <a:pt x="244" y="550"/>
                  </a:lnTo>
                  <a:cubicBezTo>
                    <a:pt x="244" y="368"/>
                    <a:pt x="396" y="246"/>
                    <a:pt x="578" y="246"/>
                  </a:cubicBezTo>
                  <a:close/>
                  <a:moveTo>
                    <a:pt x="528" y="1"/>
                  </a:moveTo>
                  <a:cubicBezTo>
                    <a:pt x="220" y="1"/>
                    <a:pt x="1" y="262"/>
                    <a:pt x="1" y="550"/>
                  </a:cubicBezTo>
                  <a:lnTo>
                    <a:pt x="1" y="5261"/>
                  </a:lnTo>
                  <a:cubicBezTo>
                    <a:pt x="1" y="5565"/>
                    <a:pt x="244" y="5839"/>
                    <a:pt x="578" y="5839"/>
                  </a:cubicBezTo>
                  <a:lnTo>
                    <a:pt x="1855" y="5839"/>
                  </a:lnTo>
                  <a:cubicBezTo>
                    <a:pt x="2159" y="5839"/>
                    <a:pt x="2432" y="5565"/>
                    <a:pt x="2432" y="5261"/>
                  </a:cubicBezTo>
                  <a:lnTo>
                    <a:pt x="2432" y="550"/>
                  </a:lnTo>
                  <a:cubicBezTo>
                    <a:pt x="2432" y="262"/>
                    <a:pt x="2186" y="1"/>
                    <a:pt x="1901" y="1"/>
                  </a:cubicBezTo>
                  <a:cubicBezTo>
                    <a:pt x="1886" y="1"/>
                    <a:pt x="1870" y="1"/>
                    <a:pt x="1855" y="3"/>
                  </a:cubicBezTo>
                  <a:lnTo>
                    <a:pt x="578" y="3"/>
                  </a:lnTo>
                  <a:cubicBezTo>
                    <a:pt x="561" y="1"/>
                    <a:pt x="544" y="1"/>
                    <a:pt x="5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2">
              <a:extLst>
                <a:ext uri="{FF2B5EF4-FFF2-40B4-BE49-F238E27FC236}">
                  <a16:creationId xmlns:a16="http://schemas.microsoft.com/office/drawing/2014/main" id="{CB4CE3AA-D813-CE8C-3BC6-A1D9532FF37C}"/>
                </a:ext>
              </a:extLst>
            </p:cNvPr>
            <p:cNvSpPr/>
            <p:nvPr/>
          </p:nvSpPr>
          <p:spPr>
            <a:xfrm>
              <a:off x="3065134" y="2643441"/>
              <a:ext cx="60176" cy="169564"/>
            </a:xfrm>
            <a:custGeom>
              <a:avLst/>
              <a:gdLst/>
              <a:ahLst/>
              <a:cxnLst/>
              <a:rect l="l" t="t" r="r" b="b"/>
              <a:pathLst>
                <a:path w="2190" h="6171" extrusionOk="0">
                  <a:moveTo>
                    <a:pt x="457" y="1"/>
                  </a:moveTo>
                  <a:cubicBezTo>
                    <a:pt x="183" y="1"/>
                    <a:pt x="1" y="213"/>
                    <a:pt x="1" y="456"/>
                  </a:cubicBezTo>
                  <a:lnTo>
                    <a:pt x="1" y="5715"/>
                  </a:lnTo>
                  <a:cubicBezTo>
                    <a:pt x="1" y="5958"/>
                    <a:pt x="183" y="6171"/>
                    <a:pt x="457" y="6171"/>
                  </a:cubicBezTo>
                  <a:lnTo>
                    <a:pt x="1733" y="6171"/>
                  </a:lnTo>
                  <a:cubicBezTo>
                    <a:pt x="1976" y="6171"/>
                    <a:pt x="2189" y="5958"/>
                    <a:pt x="2189" y="5715"/>
                  </a:cubicBezTo>
                  <a:lnTo>
                    <a:pt x="2189" y="456"/>
                  </a:lnTo>
                  <a:cubicBezTo>
                    <a:pt x="2189" y="213"/>
                    <a:pt x="1976"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2">
              <a:extLst>
                <a:ext uri="{FF2B5EF4-FFF2-40B4-BE49-F238E27FC236}">
                  <a16:creationId xmlns:a16="http://schemas.microsoft.com/office/drawing/2014/main" id="{F65DFB32-CB0E-0FDE-A072-0EC59060A094}"/>
                </a:ext>
              </a:extLst>
            </p:cNvPr>
            <p:cNvSpPr/>
            <p:nvPr/>
          </p:nvSpPr>
          <p:spPr>
            <a:xfrm>
              <a:off x="3061809" y="2640089"/>
              <a:ext cx="66825" cy="176268"/>
            </a:xfrm>
            <a:custGeom>
              <a:avLst/>
              <a:gdLst/>
              <a:ahLst/>
              <a:cxnLst/>
              <a:rect l="l" t="t" r="r" b="b"/>
              <a:pathLst>
                <a:path w="2432" h="6415" extrusionOk="0">
                  <a:moveTo>
                    <a:pt x="1854" y="275"/>
                  </a:moveTo>
                  <a:cubicBezTo>
                    <a:pt x="2037" y="275"/>
                    <a:pt x="2189" y="396"/>
                    <a:pt x="2189" y="578"/>
                  </a:cubicBezTo>
                  <a:lnTo>
                    <a:pt x="2189" y="5867"/>
                  </a:lnTo>
                  <a:cubicBezTo>
                    <a:pt x="2189" y="6019"/>
                    <a:pt x="2037" y="6171"/>
                    <a:pt x="1854" y="6171"/>
                  </a:cubicBezTo>
                  <a:lnTo>
                    <a:pt x="578" y="6171"/>
                  </a:lnTo>
                  <a:cubicBezTo>
                    <a:pt x="395" y="6171"/>
                    <a:pt x="243" y="6019"/>
                    <a:pt x="243" y="5867"/>
                  </a:cubicBezTo>
                  <a:lnTo>
                    <a:pt x="243" y="578"/>
                  </a:lnTo>
                  <a:cubicBezTo>
                    <a:pt x="243" y="426"/>
                    <a:pt x="395" y="275"/>
                    <a:pt x="578" y="275"/>
                  </a:cubicBezTo>
                  <a:close/>
                  <a:moveTo>
                    <a:pt x="578" y="1"/>
                  </a:moveTo>
                  <a:cubicBezTo>
                    <a:pt x="243" y="1"/>
                    <a:pt x="0" y="275"/>
                    <a:pt x="0" y="578"/>
                  </a:cubicBezTo>
                  <a:lnTo>
                    <a:pt x="0" y="5867"/>
                  </a:lnTo>
                  <a:cubicBezTo>
                    <a:pt x="0" y="6171"/>
                    <a:pt x="243" y="6414"/>
                    <a:pt x="578" y="6414"/>
                  </a:cubicBezTo>
                  <a:lnTo>
                    <a:pt x="1854" y="6414"/>
                  </a:lnTo>
                  <a:cubicBezTo>
                    <a:pt x="2158" y="6414"/>
                    <a:pt x="2432" y="6171"/>
                    <a:pt x="2432" y="5837"/>
                  </a:cubicBezTo>
                  <a:lnTo>
                    <a:pt x="2432" y="578"/>
                  </a:lnTo>
                  <a:cubicBezTo>
                    <a:pt x="2432" y="275"/>
                    <a:pt x="2158" y="1"/>
                    <a:pt x="18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2">
              <a:extLst>
                <a:ext uri="{FF2B5EF4-FFF2-40B4-BE49-F238E27FC236}">
                  <a16:creationId xmlns:a16="http://schemas.microsoft.com/office/drawing/2014/main" id="{BD3B87E5-CFF8-97A0-83FA-6394B4A8477F}"/>
                </a:ext>
              </a:extLst>
            </p:cNvPr>
            <p:cNvSpPr/>
            <p:nvPr/>
          </p:nvSpPr>
          <p:spPr>
            <a:xfrm>
              <a:off x="3177050" y="2651794"/>
              <a:ext cx="59324" cy="153709"/>
            </a:xfrm>
            <a:custGeom>
              <a:avLst/>
              <a:gdLst/>
              <a:ahLst/>
              <a:cxnLst/>
              <a:rect l="l" t="t" r="r" b="b"/>
              <a:pathLst>
                <a:path w="2159" h="5594" extrusionOk="0">
                  <a:moveTo>
                    <a:pt x="426" y="0"/>
                  </a:moveTo>
                  <a:cubicBezTo>
                    <a:pt x="183" y="0"/>
                    <a:pt x="1" y="183"/>
                    <a:pt x="1" y="426"/>
                  </a:cubicBezTo>
                  <a:lnTo>
                    <a:pt x="1" y="5137"/>
                  </a:lnTo>
                  <a:cubicBezTo>
                    <a:pt x="1" y="5381"/>
                    <a:pt x="183" y="5593"/>
                    <a:pt x="426" y="5593"/>
                  </a:cubicBezTo>
                  <a:lnTo>
                    <a:pt x="1733" y="5593"/>
                  </a:lnTo>
                  <a:cubicBezTo>
                    <a:pt x="1976" y="5593"/>
                    <a:pt x="2159" y="5381"/>
                    <a:pt x="2159" y="5137"/>
                  </a:cubicBezTo>
                  <a:lnTo>
                    <a:pt x="2159" y="426"/>
                  </a:lnTo>
                  <a:cubicBezTo>
                    <a:pt x="2159" y="183"/>
                    <a:pt x="1976" y="0"/>
                    <a:pt x="1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2">
              <a:extLst>
                <a:ext uri="{FF2B5EF4-FFF2-40B4-BE49-F238E27FC236}">
                  <a16:creationId xmlns:a16="http://schemas.microsoft.com/office/drawing/2014/main" id="{A5322EB9-1CB3-489C-CA64-7CE695473914}"/>
                </a:ext>
              </a:extLst>
            </p:cNvPr>
            <p:cNvSpPr/>
            <p:nvPr/>
          </p:nvSpPr>
          <p:spPr>
            <a:xfrm>
              <a:off x="3173725" y="2648387"/>
              <a:ext cx="66001" cy="160441"/>
            </a:xfrm>
            <a:custGeom>
              <a:avLst/>
              <a:gdLst/>
              <a:ahLst/>
              <a:cxnLst/>
              <a:rect l="l" t="t" r="r" b="b"/>
              <a:pathLst>
                <a:path w="2402" h="5839" extrusionOk="0">
                  <a:moveTo>
                    <a:pt x="1854" y="246"/>
                  </a:moveTo>
                  <a:cubicBezTo>
                    <a:pt x="2037" y="246"/>
                    <a:pt x="2158" y="368"/>
                    <a:pt x="2158" y="550"/>
                  </a:cubicBezTo>
                  <a:lnTo>
                    <a:pt x="2158" y="5261"/>
                  </a:lnTo>
                  <a:cubicBezTo>
                    <a:pt x="2158" y="5444"/>
                    <a:pt x="2037" y="5565"/>
                    <a:pt x="1854" y="5565"/>
                  </a:cubicBezTo>
                  <a:lnTo>
                    <a:pt x="547" y="5565"/>
                  </a:lnTo>
                  <a:cubicBezTo>
                    <a:pt x="365" y="5565"/>
                    <a:pt x="243" y="5444"/>
                    <a:pt x="243" y="5261"/>
                  </a:cubicBezTo>
                  <a:lnTo>
                    <a:pt x="243" y="550"/>
                  </a:lnTo>
                  <a:cubicBezTo>
                    <a:pt x="243" y="368"/>
                    <a:pt x="365" y="246"/>
                    <a:pt x="547" y="246"/>
                  </a:cubicBezTo>
                  <a:close/>
                  <a:moveTo>
                    <a:pt x="501" y="1"/>
                  </a:moveTo>
                  <a:cubicBezTo>
                    <a:pt x="219" y="1"/>
                    <a:pt x="0" y="262"/>
                    <a:pt x="0" y="550"/>
                  </a:cubicBezTo>
                  <a:lnTo>
                    <a:pt x="0" y="5261"/>
                  </a:lnTo>
                  <a:cubicBezTo>
                    <a:pt x="0" y="5565"/>
                    <a:pt x="243" y="5839"/>
                    <a:pt x="547" y="5839"/>
                  </a:cubicBezTo>
                  <a:lnTo>
                    <a:pt x="1854" y="5839"/>
                  </a:lnTo>
                  <a:cubicBezTo>
                    <a:pt x="2158" y="5839"/>
                    <a:pt x="2401" y="5565"/>
                    <a:pt x="2401" y="5261"/>
                  </a:cubicBezTo>
                  <a:lnTo>
                    <a:pt x="2401" y="550"/>
                  </a:lnTo>
                  <a:cubicBezTo>
                    <a:pt x="2401" y="262"/>
                    <a:pt x="2182" y="1"/>
                    <a:pt x="1900" y="1"/>
                  </a:cubicBezTo>
                  <a:cubicBezTo>
                    <a:pt x="1885" y="1"/>
                    <a:pt x="1870" y="1"/>
                    <a:pt x="1854" y="3"/>
                  </a:cubicBezTo>
                  <a:lnTo>
                    <a:pt x="547" y="3"/>
                  </a:lnTo>
                  <a:cubicBezTo>
                    <a:pt x="532" y="1"/>
                    <a:pt x="516" y="1"/>
                    <a:pt x="5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2">
              <a:extLst>
                <a:ext uri="{FF2B5EF4-FFF2-40B4-BE49-F238E27FC236}">
                  <a16:creationId xmlns:a16="http://schemas.microsoft.com/office/drawing/2014/main" id="{BA27211A-EF4E-F3DA-7937-A878489689D7}"/>
                </a:ext>
              </a:extLst>
            </p:cNvPr>
            <p:cNvSpPr/>
            <p:nvPr/>
          </p:nvSpPr>
          <p:spPr>
            <a:xfrm>
              <a:off x="3154491" y="2643441"/>
              <a:ext cx="60176" cy="169564"/>
            </a:xfrm>
            <a:custGeom>
              <a:avLst/>
              <a:gdLst/>
              <a:ahLst/>
              <a:cxnLst/>
              <a:rect l="l" t="t" r="r" b="b"/>
              <a:pathLst>
                <a:path w="2190" h="6171" extrusionOk="0">
                  <a:moveTo>
                    <a:pt x="457" y="1"/>
                  </a:moveTo>
                  <a:cubicBezTo>
                    <a:pt x="183" y="1"/>
                    <a:pt x="1" y="213"/>
                    <a:pt x="1" y="456"/>
                  </a:cubicBezTo>
                  <a:lnTo>
                    <a:pt x="1" y="5715"/>
                  </a:lnTo>
                  <a:cubicBezTo>
                    <a:pt x="1" y="5958"/>
                    <a:pt x="214" y="6171"/>
                    <a:pt x="457" y="6171"/>
                  </a:cubicBezTo>
                  <a:lnTo>
                    <a:pt x="1734" y="6171"/>
                  </a:lnTo>
                  <a:cubicBezTo>
                    <a:pt x="1977" y="6171"/>
                    <a:pt x="2189" y="5958"/>
                    <a:pt x="2189" y="5715"/>
                  </a:cubicBezTo>
                  <a:lnTo>
                    <a:pt x="2189" y="456"/>
                  </a:lnTo>
                  <a:cubicBezTo>
                    <a:pt x="2189" y="213"/>
                    <a:pt x="1977" y="1"/>
                    <a:pt x="17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2">
              <a:extLst>
                <a:ext uri="{FF2B5EF4-FFF2-40B4-BE49-F238E27FC236}">
                  <a16:creationId xmlns:a16="http://schemas.microsoft.com/office/drawing/2014/main" id="{96B6AC00-2DFB-88D4-EE3C-8C557441C40A}"/>
                </a:ext>
              </a:extLst>
            </p:cNvPr>
            <p:cNvSpPr/>
            <p:nvPr/>
          </p:nvSpPr>
          <p:spPr>
            <a:xfrm>
              <a:off x="3151166" y="2640089"/>
              <a:ext cx="66853" cy="176268"/>
            </a:xfrm>
            <a:custGeom>
              <a:avLst/>
              <a:gdLst/>
              <a:ahLst/>
              <a:cxnLst/>
              <a:rect l="l" t="t" r="r" b="b"/>
              <a:pathLst>
                <a:path w="2433" h="6415" extrusionOk="0">
                  <a:moveTo>
                    <a:pt x="1855" y="275"/>
                  </a:moveTo>
                  <a:cubicBezTo>
                    <a:pt x="2037" y="275"/>
                    <a:pt x="2189" y="396"/>
                    <a:pt x="2189" y="578"/>
                  </a:cubicBezTo>
                  <a:lnTo>
                    <a:pt x="2189" y="5837"/>
                  </a:lnTo>
                  <a:cubicBezTo>
                    <a:pt x="2189" y="6019"/>
                    <a:pt x="2037" y="6171"/>
                    <a:pt x="1855" y="6171"/>
                  </a:cubicBezTo>
                  <a:lnTo>
                    <a:pt x="578" y="6171"/>
                  </a:lnTo>
                  <a:cubicBezTo>
                    <a:pt x="396" y="6171"/>
                    <a:pt x="244" y="6019"/>
                    <a:pt x="244" y="5837"/>
                  </a:cubicBezTo>
                  <a:lnTo>
                    <a:pt x="244" y="578"/>
                  </a:lnTo>
                  <a:cubicBezTo>
                    <a:pt x="244" y="396"/>
                    <a:pt x="396" y="275"/>
                    <a:pt x="578" y="275"/>
                  </a:cubicBezTo>
                  <a:close/>
                  <a:moveTo>
                    <a:pt x="578" y="1"/>
                  </a:moveTo>
                  <a:cubicBezTo>
                    <a:pt x="244" y="1"/>
                    <a:pt x="0" y="275"/>
                    <a:pt x="0" y="578"/>
                  </a:cubicBezTo>
                  <a:lnTo>
                    <a:pt x="0" y="5867"/>
                  </a:lnTo>
                  <a:cubicBezTo>
                    <a:pt x="0" y="6171"/>
                    <a:pt x="244" y="6414"/>
                    <a:pt x="578" y="6414"/>
                  </a:cubicBezTo>
                  <a:lnTo>
                    <a:pt x="1855" y="6414"/>
                  </a:lnTo>
                  <a:cubicBezTo>
                    <a:pt x="2159" y="6414"/>
                    <a:pt x="2432" y="6171"/>
                    <a:pt x="2432" y="5837"/>
                  </a:cubicBezTo>
                  <a:lnTo>
                    <a:pt x="2432" y="578"/>
                  </a:lnTo>
                  <a:cubicBezTo>
                    <a:pt x="2432" y="275"/>
                    <a:pt x="2159" y="1"/>
                    <a:pt x="18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2">
              <a:extLst>
                <a:ext uri="{FF2B5EF4-FFF2-40B4-BE49-F238E27FC236}">
                  <a16:creationId xmlns:a16="http://schemas.microsoft.com/office/drawing/2014/main" id="{4D261F78-754D-0FE2-9178-E4B2FA979367}"/>
                </a:ext>
              </a:extLst>
            </p:cNvPr>
            <p:cNvSpPr/>
            <p:nvPr/>
          </p:nvSpPr>
          <p:spPr>
            <a:xfrm>
              <a:off x="3265583" y="2651712"/>
              <a:ext cx="60176" cy="153792"/>
            </a:xfrm>
            <a:custGeom>
              <a:avLst/>
              <a:gdLst/>
              <a:ahLst/>
              <a:cxnLst/>
              <a:rect l="l" t="t" r="r" b="b"/>
              <a:pathLst>
                <a:path w="2190" h="5597" extrusionOk="0">
                  <a:moveTo>
                    <a:pt x="410" y="1"/>
                  </a:moveTo>
                  <a:cubicBezTo>
                    <a:pt x="187" y="1"/>
                    <a:pt x="1" y="201"/>
                    <a:pt x="1" y="429"/>
                  </a:cubicBezTo>
                  <a:lnTo>
                    <a:pt x="1" y="5140"/>
                  </a:lnTo>
                  <a:cubicBezTo>
                    <a:pt x="1" y="5384"/>
                    <a:pt x="213" y="5596"/>
                    <a:pt x="457" y="5596"/>
                  </a:cubicBezTo>
                  <a:lnTo>
                    <a:pt x="1764" y="5596"/>
                  </a:lnTo>
                  <a:cubicBezTo>
                    <a:pt x="2007" y="5596"/>
                    <a:pt x="2189" y="5384"/>
                    <a:pt x="2189" y="5140"/>
                  </a:cubicBezTo>
                  <a:lnTo>
                    <a:pt x="2189" y="429"/>
                  </a:lnTo>
                  <a:cubicBezTo>
                    <a:pt x="2189" y="201"/>
                    <a:pt x="2029" y="1"/>
                    <a:pt x="1810" y="1"/>
                  </a:cubicBezTo>
                  <a:cubicBezTo>
                    <a:pt x="1795" y="1"/>
                    <a:pt x="1779" y="2"/>
                    <a:pt x="1764" y="3"/>
                  </a:cubicBezTo>
                  <a:lnTo>
                    <a:pt x="457" y="3"/>
                  </a:lnTo>
                  <a:cubicBezTo>
                    <a:pt x="441" y="2"/>
                    <a:pt x="425" y="1"/>
                    <a:pt x="4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2">
              <a:extLst>
                <a:ext uri="{FF2B5EF4-FFF2-40B4-BE49-F238E27FC236}">
                  <a16:creationId xmlns:a16="http://schemas.microsoft.com/office/drawing/2014/main" id="{0162650A-F796-2665-7C48-D24AD9B4345C}"/>
                </a:ext>
              </a:extLst>
            </p:cNvPr>
            <p:cNvSpPr/>
            <p:nvPr/>
          </p:nvSpPr>
          <p:spPr>
            <a:xfrm>
              <a:off x="3262258" y="2648387"/>
              <a:ext cx="66825" cy="160441"/>
            </a:xfrm>
            <a:custGeom>
              <a:avLst/>
              <a:gdLst/>
              <a:ahLst/>
              <a:cxnLst/>
              <a:rect l="l" t="t" r="r" b="b"/>
              <a:pathLst>
                <a:path w="2432" h="5839" extrusionOk="0">
                  <a:moveTo>
                    <a:pt x="1885" y="246"/>
                  </a:moveTo>
                  <a:cubicBezTo>
                    <a:pt x="2037" y="246"/>
                    <a:pt x="2189" y="368"/>
                    <a:pt x="2189" y="550"/>
                  </a:cubicBezTo>
                  <a:lnTo>
                    <a:pt x="2189" y="5261"/>
                  </a:lnTo>
                  <a:cubicBezTo>
                    <a:pt x="2189" y="5428"/>
                    <a:pt x="2062" y="5569"/>
                    <a:pt x="1924" y="5569"/>
                  </a:cubicBezTo>
                  <a:cubicBezTo>
                    <a:pt x="1911" y="5569"/>
                    <a:pt x="1898" y="5568"/>
                    <a:pt x="1885" y="5565"/>
                  </a:cubicBezTo>
                  <a:lnTo>
                    <a:pt x="578" y="5565"/>
                  </a:lnTo>
                  <a:cubicBezTo>
                    <a:pt x="395" y="5565"/>
                    <a:pt x="243" y="5444"/>
                    <a:pt x="274" y="5261"/>
                  </a:cubicBezTo>
                  <a:lnTo>
                    <a:pt x="274" y="550"/>
                  </a:lnTo>
                  <a:cubicBezTo>
                    <a:pt x="243" y="368"/>
                    <a:pt x="395" y="246"/>
                    <a:pt x="578" y="246"/>
                  </a:cubicBezTo>
                  <a:close/>
                  <a:moveTo>
                    <a:pt x="531" y="1"/>
                  </a:moveTo>
                  <a:cubicBezTo>
                    <a:pt x="246" y="1"/>
                    <a:pt x="0" y="262"/>
                    <a:pt x="0" y="550"/>
                  </a:cubicBezTo>
                  <a:lnTo>
                    <a:pt x="0" y="5261"/>
                  </a:lnTo>
                  <a:cubicBezTo>
                    <a:pt x="0" y="5565"/>
                    <a:pt x="274" y="5839"/>
                    <a:pt x="578" y="5839"/>
                  </a:cubicBezTo>
                  <a:lnTo>
                    <a:pt x="1885" y="5839"/>
                  </a:lnTo>
                  <a:cubicBezTo>
                    <a:pt x="2189" y="5839"/>
                    <a:pt x="2432" y="5565"/>
                    <a:pt x="2432" y="5261"/>
                  </a:cubicBezTo>
                  <a:lnTo>
                    <a:pt x="2432" y="550"/>
                  </a:lnTo>
                  <a:cubicBezTo>
                    <a:pt x="2432" y="262"/>
                    <a:pt x="2213" y="1"/>
                    <a:pt x="1931" y="1"/>
                  </a:cubicBezTo>
                  <a:cubicBezTo>
                    <a:pt x="1916" y="1"/>
                    <a:pt x="1900" y="1"/>
                    <a:pt x="1885" y="3"/>
                  </a:cubicBezTo>
                  <a:lnTo>
                    <a:pt x="578" y="3"/>
                  </a:lnTo>
                  <a:cubicBezTo>
                    <a:pt x="562" y="1"/>
                    <a:pt x="547" y="1"/>
                    <a:pt x="5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2">
              <a:extLst>
                <a:ext uri="{FF2B5EF4-FFF2-40B4-BE49-F238E27FC236}">
                  <a16:creationId xmlns:a16="http://schemas.microsoft.com/office/drawing/2014/main" id="{0136C8F3-8718-5111-5A25-1BA2271C90DE}"/>
                </a:ext>
              </a:extLst>
            </p:cNvPr>
            <p:cNvSpPr/>
            <p:nvPr/>
          </p:nvSpPr>
          <p:spPr>
            <a:xfrm>
              <a:off x="3243024" y="2643441"/>
              <a:ext cx="60176" cy="169564"/>
            </a:xfrm>
            <a:custGeom>
              <a:avLst/>
              <a:gdLst/>
              <a:ahLst/>
              <a:cxnLst/>
              <a:rect l="l" t="t" r="r" b="b"/>
              <a:pathLst>
                <a:path w="2190" h="6171" extrusionOk="0">
                  <a:moveTo>
                    <a:pt x="457" y="1"/>
                  </a:moveTo>
                  <a:cubicBezTo>
                    <a:pt x="214" y="1"/>
                    <a:pt x="1" y="213"/>
                    <a:pt x="31" y="456"/>
                  </a:cubicBezTo>
                  <a:lnTo>
                    <a:pt x="31" y="5715"/>
                  </a:lnTo>
                  <a:cubicBezTo>
                    <a:pt x="1" y="5958"/>
                    <a:pt x="214" y="6171"/>
                    <a:pt x="457" y="6171"/>
                  </a:cubicBezTo>
                  <a:lnTo>
                    <a:pt x="1764" y="6171"/>
                  </a:lnTo>
                  <a:cubicBezTo>
                    <a:pt x="2007" y="6171"/>
                    <a:pt x="2189" y="5958"/>
                    <a:pt x="2189" y="5715"/>
                  </a:cubicBezTo>
                  <a:lnTo>
                    <a:pt x="2189" y="456"/>
                  </a:lnTo>
                  <a:cubicBezTo>
                    <a:pt x="2189" y="213"/>
                    <a:pt x="2007" y="1"/>
                    <a:pt x="1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2">
              <a:extLst>
                <a:ext uri="{FF2B5EF4-FFF2-40B4-BE49-F238E27FC236}">
                  <a16:creationId xmlns:a16="http://schemas.microsoft.com/office/drawing/2014/main" id="{B8ACD6F2-374A-A83F-C2D8-F625F3754D15}"/>
                </a:ext>
              </a:extLst>
            </p:cNvPr>
            <p:cNvSpPr/>
            <p:nvPr/>
          </p:nvSpPr>
          <p:spPr>
            <a:xfrm>
              <a:off x="3240523" y="2640089"/>
              <a:ext cx="66853" cy="176268"/>
            </a:xfrm>
            <a:custGeom>
              <a:avLst/>
              <a:gdLst/>
              <a:ahLst/>
              <a:cxnLst/>
              <a:rect l="l" t="t" r="r" b="b"/>
              <a:pathLst>
                <a:path w="2433" h="6415" extrusionOk="0">
                  <a:moveTo>
                    <a:pt x="1855" y="275"/>
                  </a:moveTo>
                  <a:cubicBezTo>
                    <a:pt x="2007" y="275"/>
                    <a:pt x="2159" y="396"/>
                    <a:pt x="2159" y="578"/>
                  </a:cubicBezTo>
                  <a:lnTo>
                    <a:pt x="2159" y="5867"/>
                  </a:lnTo>
                  <a:cubicBezTo>
                    <a:pt x="2159" y="6019"/>
                    <a:pt x="2007" y="6171"/>
                    <a:pt x="1855" y="6171"/>
                  </a:cubicBezTo>
                  <a:lnTo>
                    <a:pt x="548" y="6171"/>
                  </a:lnTo>
                  <a:cubicBezTo>
                    <a:pt x="366" y="6171"/>
                    <a:pt x="244" y="6019"/>
                    <a:pt x="244" y="5867"/>
                  </a:cubicBezTo>
                  <a:lnTo>
                    <a:pt x="244" y="578"/>
                  </a:lnTo>
                  <a:cubicBezTo>
                    <a:pt x="244" y="426"/>
                    <a:pt x="366" y="275"/>
                    <a:pt x="548" y="275"/>
                  </a:cubicBezTo>
                  <a:close/>
                  <a:moveTo>
                    <a:pt x="548" y="1"/>
                  </a:moveTo>
                  <a:cubicBezTo>
                    <a:pt x="244" y="1"/>
                    <a:pt x="1" y="275"/>
                    <a:pt x="1" y="578"/>
                  </a:cubicBezTo>
                  <a:lnTo>
                    <a:pt x="1" y="5867"/>
                  </a:lnTo>
                  <a:cubicBezTo>
                    <a:pt x="1" y="6171"/>
                    <a:pt x="244" y="6414"/>
                    <a:pt x="548" y="6414"/>
                  </a:cubicBezTo>
                  <a:lnTo>
                    <a:pt x="1855" y="6414"/>
                  </a:lnTo>
                  <a:cubicBezTo>
                    <a:pt x="2159" y="6414"/>
                    <a:pt x="2432" y="6171"/>
                    <a:pt x="2402" y="5837"/>
                  </a:cubicBezTo>
                  <a:lnTo>
                    <a:pt x="2402" y="578"/>
                  </a:lnTo>
                  <a:cubicBezTo>
                    <a:pt x="2402" y="275"/>
                    <a:pt x="2159" y="1"/>
                    <a:pt x="18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2">
              <a:extLst>
                <a:ext uri="{FF2B5EF4-FFF2-40B4-BE49-F238E27FC236}">
                  <a16:creationId xmlns:a16="http://schemas.microsoft.com/office/drawing/2014/main" id="{42D3974A-A729-82BB-A6E3-70A39D2E1F69}"/>
                </a:ext>
              </a:extLst>
            </p:cNvPr>
            <p:cNvSpPr/>
            <p:nvPr/>
          </p:nvSpPr>
          <p:spPr>
            <a:xfrm>
              <a:off x="3354939" y="2651794"/>
              <a:ext cx="60176" cy="153709"/>
            </a:xfrm>
            <a:custGeom>
              <a:avLst/>
              <a:gdLst/>
              <a:ahLst/>
              <a:cxnLst/>
              <a:rect l="l" t="t" r="r" b="b"/>
              <a:pathLst>
                <a:path w="2190" h="5594" extrusionOk="0">
                  <a:moveTo>
                    <a:pt x="457" y="0"/>
                  </a:moveTo>
                  <a:cubicBezTo>
                    <a:pt x="214" y="0"/>
                    <a:pt x="1" y="183"/>
                    <a:pt x="1" y="426"/>
                  </a:cubicBezTo>
                  <a:lnTo>
                    <a:pt x="1" y="5137"/>
                  </a:lnTo>
                  <a:cubicBezTo>
                    <a:pt x="1" y="5381"/>
                    <a:pt x="214" y="5593"/>
                    <a:pt x="457" y="5593"/>
                  </a:cubicBezTo>
                  <a:lnTo>
                    <a:pt x="1734" y="5593"/>
                  </a:lnTo>
                  <a:cubicBezTo>
                    <a:pt x="1977" y="5593"/>
                    <a:pt x="2189" y="5381"/>
                    <a:pt x="2189" y="5137"/>
                  </a:cubicBezTo>
                  <a:lnTo>
                    <a:pt x="2189" y="426"/>
                  </a:lnTo>
                  <a:cubicBezTo>
                    <a:pt x="2189" y="183"/>
                    <a:pt x="1977" y="0"/>
                    <a:pt x="17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2">
              <a:extLst>
                <a:ext uri="{FF2B5EF4-FFF2-40B4-BE49-F238E27FC236}">
                  <a16:creationId xmlns:a16="http://schemas.microsoft.com/office/drawing/2014/main" id="{97047BC4-958C-0CF9-C334-E82B18BDAF69}"/>
                </a:ext>
              </a:extLst>
            </p:cNvPr>
            <p:cNvSpPr/>
            <p:nvPr/>
          </p:nvSpPr>
          <p:spPr>
            <a:xfrm>
              <a:off x="3351615" y="2648387"/>
              <a:ext cx="66853" cy="160441"/>
            </a:xfrm>
            <a:custGeom>
              <a:avLst/>
              <a:gdLst/>
              <a:ahLst/>
              <a:cxnLst/>
              <a:rect l="l" t="t" r="r" b="b"/>
              <a:pathLst>
                <a:path w="2433" h="5839" extrusionOk="0">
                  <a:moveTo>
                    <a:pt x="1855" y="246"/>
                  </a:moveTo>
                  <a:cubicBezTo>
                    <a:pt x="2037" y="246"/>
                    <a:pt x="2189" y="368"/>
                    <a:pt x="2189" y="550"/>
                  </a:cubicBezTo>
                  <a:lnTo>
                    <a:pt x="2189" y="5261"/>
                  </a:lnTo>
                  <a:cubicBezTo>
                    <a:pt x="2189" y="5444"/>
                    <a:pt x="2037" y="5565"/>
                    <a:pt x="1855" y="5565"/>
                  </a:cubicBezTo>
                  <a:lnTo>
                    <a:pt x="578" y="5565"/>
                  </a:lnTo>
                  <a:cubicBezTo>
                    <a:pt x="396" y="5565"/>
                    <a:pt x="244" y="5444"/>
                    <a:pt x="244" y="5261"/>
                  </a:cubicBezTo>
                  <a:lnTo>
                    <a:pt x="244" y="550"/>
                  </a:lnTo>
                  <a:cubicBezTo>
                    <a:pt x="244" y="368"/>
                    <a:pt x="396" y="246"/>
                    <a:pt x="578" y="246"/>
                  </a:cubicBezTo>
                  <a:close/>
                  <a:moveTo>
                    <a:pt x="532" y="1"/>
                  </a:moveTo>
                  <a:cubicBezTo>
                    <a:pt x="247" y="1"/>
                    <a:pt x="0" y="262"/>
                    <a:pt x="0" y="550"/>
                  </a:cubicBezTo>
                  <a:lnTo>
                    <a:pt x="0" y="5261"/>
                  </a:lnTo>
                  <a:cubicBezTo>
                    <a:pt x="0" y="5565"/>
                    <a:pt x="244" y="5839"/>
                    <a:pt x="578" y="5839"/>
                  </a:cubicBezTo>
                  <a:lnTo>
                    <a:pt x="1855" y="5839"/>
                  </a:lnTo>
                  <a:cubicBezTo>
                    <a:pt x="2189" y="5839"/>
                    <a:pt x="2432" y="5565"/>
                    <a:pt x="2432" y="5261"/>
                  </a:cubicBezTo>
                  <a:lnTo>
                    <a:pt x="2432" y="550"/>
                  </a:lnTo>
                  <a:cubicBezTo>
                    <a:pt x="2432" y="262"/>
                    <a:pt x="2213" y="1"/>
                    <a:pt x="1905" y="1"/>
                  </a:cubicBezTo>
                  <a:cubicBezTo>
                    <a:pt x="1889" y="1"/>
                    <a:pt x="1872" y="1"/>
                    <a:pt x="1855" y="3"/>
                  </a:cubicBezTo>
                  <a:lnTo>
                    <a:pt x="578" y="3"/>
                  </a:lnTo>
                  <a:cubicBezTo>
                    <a:pt x="562" y="1"/>
                    <a:pt x="547" y="1"/>
                    <a:pt x="5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2">
              <a:extLst>
                <a:ext uri="{FF2B5EF4-FFF2-40B4-BE49-F238E27FC236}">
                  <a16:creationId xmlns:a16="http://schemas.microsoft.com/office/drawing/2014/main" id="{5C4800E1-2F3D-3FB9-9C42-02715DBDABB5}"/>
                </a:ext>
              </a:extLst>
            </p:cNvPr>
            <p:cNvSpPr/>
            <p:nvPr/>
          </p:nvSpPr>
          <p:spPr>
            <a:xfrm>
              <a:off x="3332408" y="2643441"/>
              <a:ext cx="60148" cy="169564"/>
            </a:xfrm>
            <a:custGeom>
              <a:avLst/>
              <a:gdLst/>
              <a:ahLst/>
              <a:cxnLst/>
              <a:rect l="l" t="t" r="r" b="b"/>
              <a:pathLst>
                <a:path w="2189" h="6171" extrusionOk="0">
                  <a:moveTo>
                    <a:pt x="456" y="1"/>
                  </a:moveTo>
                  <a:cubicBezTo>
                    <a:pt x="213" y="1"/>
                    <a:pt x="0" y="213"/>
                    <a:pt x="0" y="456"/>
                  </a:cubicBezTo>
                  <a:lnTo>
                    <a:pt x="0" y="5715"/>
                  </a:lnTo>
                  <a:cubicBezTo>
                    <a:pt x="0" y="5958"/>
                    <a:pt x="213" y="6171"/>
                    <a:pt x="456" y="6171"/>
                  </a:cubicBezTo>
                  <a:lnTo>
                    <a:pt x="1763" y="6171"/>
                  </a:lnTo>
                  <a:cubicBezTo>
                    <a:pt x="2006" y="6171"/>
                    <a:pt x="2189" y="5958"/>
                    <a:pt x="2189" y="5715"/>
                  </a:cubicBezTo>
                  <a:lnTo>
                    <a:pt x="2189" y="456"/>
                  </a:lnTo>
                  <a:cubicBezTo>
                    <a:pt x="2189" y="213"/>
                    <a:pt x="2006" y="1"/>
                    <a:pt x="17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2">
              <a:extLst>
                <a:ext uri="{FF2B5EF4-FFF2-40B4-BE49-F238E27FC236}">
                  <a16:creationId xmlns:a16="http://schemas.microsoft.com/office/drawing/2014/main" id="{E7E119C1-EA95-CCA0-8383-D3591EE5AD25}"/>
                </a:ext>
              </a:extLst>
            </p:cNvPr>
            <p:cNvSpPr/>
            <p:nvPr/>
          </p:nvSpPr>
          <p:spPr>
            <a:xfrm>
              <a:off x="3329056" y="2640089"/>
              <a:ext cx="66853" cy="176268"/>
            </a:xfrm>
            <a:custGeom>
              <a:avLst/>
              <a:gdLst/>
              <a:ahLst/>
              <a:cxnLst/>
              <a:rect l="l" t="t" r="r" b="b"/>
              <a:pathLst>
                <a:path w="2433" h="6415" extrusionOk="0">
                  <a:moveTo>
                    <a:pt x="1885" y="275"/>
                  </a:moveTo>
                  <a:cubicBezTo>
                    <a:pt x="2037" y="275"/>
                    <a:pt x="2189" y="396"/>
                    <a:pt x="2189" y="578"/>
                  </a:cubicBezTo>
                  <a:lnTo>
                    <a:pt x="2189" y="5867"/>
                  </a:lnTo>
                  <a:cubicBezTo>
                    <a:pt x="2189" y="6019"/>
                    <a:pt x="2037" y="6171"/>
                    <a:pt x="1885" y="6171"/>
                  </a:cubicBezTo>
                  <a:lnTo>
                    <a:pt x="578" y="6171"/>
                  </a:lnTo>
                  <a:cubicBezTo>
                    <a:pt x="396" y="6171"/>
                    <a:pt x="244" y="6019"/>
                    <a:pt x="244" y="5867"/>
                  </a:cubicBezTo>
                  <a:lnTo>
                    <a:pt x="244" y="578"/>
                  </a:lnTo>
                  <a:cubicBezTo>
                    <a:pt x="244" y="426"/>
                    <a:pt x="396" y="275"/>
                    <a:pt x="578" y="275"/>
                  </a:cubicBezTo>
                  <a:close/>
                  <a:moveTo>
                    <a:pt x="578" y="1"/>
                  </a:moveTo>
                  <a:cubicBezTo>
                    <a:pt x="274" y="1"/>
                    <a:pt x="1" y="275"/>
                    <a:pt x="1" y="578"/>
                  </a:cubicBezTo>
                  <a:lnTo>
                    <a:pt x="1" y="5867"/>
                  </a:lnTo>
                  <a:cubicBezTo>
                    <a:pt x="1" y="6171"/>
                    <a:pt x="274" y="6414"/>
                    <a:pt x="578" y="6414"/>
                  </a:cubicBezTo>
                  <a:lnTo>
                    <a:pt x="1885" y="6414"/>
                  </a:lnTo>
                  <a:cubicBezTo>
                    <a:pt x="2189" y="6414"/>
                    <a:pt x="2432" y="6171"/>
                    <a:pt x="2432" y="5837"/>
                  </a:cubicBezTo>
                  <a:lnTo>
                    <a:pt x="2432" y="578"/>
                  </a:lnTo>
                  <a:cubicBezTo>
                    <a:pt x="2432" y="275"/>
                    <a:pt x="2189" y="1"/>
                    <a:pt x="18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2">
              <a:extLst>
                <a:ext uri="{FF2B5EF4-FFF2-40B4-BE49-F238E27FC236}">
                  <a16:creationId xmlns:a16="http://schemas.microsoft.com/office/drawing/2014/main" id="{E4961C0C-0272-A14B-0603-9290B387D49B}"/>
                </a:ext>
              </a:extLst>
            </p:cNvPr>
            <p:cNvSpPr/>
            <p:nvPr/>
          </p:nvSpPr>
          <p:spPr>
            <a:xfrm>
              <a:off x="1987741" y="1287289"/>
              <a:ext cx="244742" cy="241197"/>
            </a:xfrm>
            <a:custGeom>
              <a:avLst/>
              <a:gdLst/>
              <a:ahLst/>
              <a:cxnLst/>
              <a:rect l="l" t="t" r="r" b="b"/>
              <a:pathLst>
                <a:path w="8907" h="8778" extrusionOk="0">
                  <a:moveTo>
                    <a:pt x="6205" y="1"/>
                  </a:moveTo>
                  <a:cubicBezTo>
                    <a:pt x="5783" y="1"/>
                    <a:pt x="5365" y="160"/>
                    <a:pt x="5046" y="479"/>
                  </a:cubicBezTo>
                  <a:lnTo>
                    <a:pt x="639" y="4887"/>
                  </a:lnTo>
                  <a:cubicBezTo>
                    <a:pt x="0" y="5556"/>
                    <a:pt x="0" y="6589"/>
                    <a:pt x="639" y="7227"/>
                  </a:cubicBezTo>
                  <a:lnTo>
                    <a:pt x="2158" y="8777"/>
                  </a:lnTo>
                  <a:lnTo>
                    <a:pt x="8906" y="2030"/>
                  </a:lnTo>
                  <a:lnTo>
                    <a:pt x="7386" y="479"/>
                  </a:lnTo>
                  <a:cubicBezTo>
                    <a:pt x="7052" y="160"/>
                    <a:pt x="6626" y="1"/>
                    <a:pt x="62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2">
              <a:extLst>
                <a:ext uri="{FF2B5EF4-FFF2-40B4-BE49-F238E27FC236}">
                  <a16:creationId xmlns:a16="http://schemas.microsoft.com/office/drawing/2014/main" id="{C102E082-7F9B-3831-573A-D72BA27A1896}"/>
                </a:ext>
              </a:extLst>
            </p:cNvPr>
            <p:cNvSpPr/>
            <p:nvPr/>
          </p:nvSpPr>
          <p:spPr>
            <a:xfrm>
              <a:off x="1981889" y="1282068"/>
              <a:ext cx="258096" cy="253095"/>
            </a:xfrm>
            <a:custGeom>
              <a:avLst/>
              <a:gdLst/>
              <a:ahLst/>
              <a:cxnLst/>
              <a:rect l="l" t="t" r="r" b="b"/>
              <a:pathLst>
                <a:path w="9393" h="9211" extrusionOk="0">
                  <a:moveTo>
                    <a:pt x="6414" y="396"/>
                  </a:moveTo>
                  <a:cubicBezTo>
                    <a:pt x="6809" y="396"/>
                    <a:pt x="7174" y="548"/>
                    <a:pt x="7447" y="821"/>
                  </a:cubicBezTo>
                  <a:lnTo>
                    <a:pt x="8846" y="2220"/>
                  </a:lnTo>
                  <a:lnTo>
                    <a:pt x="2371" y="8694"/>
                  </a:lnTo>
                  <a:lnTo>
                    <a:pt x="973" y="7296"/>
                  </a:lnTo>
                  <a:cubicBezTo>
                    <a:pt x="396" y="6718"/>
                    <a:pt x="396" y="5806"/>
                    <a:pt x="973" y="5229"/>
                  </a:cubicBezTo>
                  <a:lnTo>
                    <a:pt x="5380" y="821"/>
                  </a:lnTo>
                  <a:cubicBezTo>
                    <a:pt x="5654" y="548"/>
                    <a:pt x="6019" y="396"/>
                    <a:pt x="6414" y="396"/>
                  </a:cubicBezTo>
                  <a:close/>
                  <a:moveTo>
                    <a:pt x="6429" y="1"/>
                  </a:moveTo>
                  <a:cubicBezTo>
                    <a:pt x="5958" y="1"/>
                    <a:pt x="5487" y="183"/>
                    <a:pt x="5137" y="548"/>
                  </a:cubicBezTo>
                  <a:lnTo>
                    <a:pt x="700" y="4955"/>
                  </a:lnTo>
                  <a:cubicBezTo>
                    <a:pt x="0" y="5685"/>
                    <a:pt x="0" y="6840"/>
                    <a:pt x="700" y="7569"/>
                  </a:cubicBezTo>
                  <a:lnTo>
                    <a:pt x="2371" y="9211"/>
                  </a:lnTo>
                  <a:lnTo>
                    <a:pt x="9393" y="2220"/>
                  </a:lnTo>
                  <a:lnTo>
                    <a:pt x="7721" y="548"/>
                  </a:lnTo>
                  <a:cubicBezTo>
                    <a:pt x="7371" y="183"/>
                    <a:pt x="6900" y="1"/>
                    <a:pt x="6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2">
              <a:extLst>
                <a:ext uri="{FF2B5EF4-FFF2-40B4-BE49-F238E27FC236}">
                  <a16:creationId xmlns:a16="http://schemas.microsoft.com/office/drawing/2014/main" id="{B0014E5B-8EA3-9A01-FE16-40E8E191BE18}"/>
                </a:ext>
              </a:extLst>
            </p:cNvPr>
            <p:cNvSpPr/>
            <p:nvPr/>
          </p:nvSpPr>
          <p:spPr>
            <a:xfrm>
              <a:off x="2173984" y="1335540"/>
              <a:ext cx="267301" cy="335775"/>
            </a:xfrm>
            <a:custGeom>
              <a:avLst/>
              <a:gdLst/>
              <a:ahLst/>
              <a:cxnLst/>
              <a:rect l="l" t="t" r="r" b="b"/>
              <a:pathLst>
                <a:path w="9728" h="12220" extrusionOk="0">
                  <a:moveTo>
                    <a:pt x="3830" y="0"/>
                  </a:moveTo>
                  <a:lnTo>
                    <a:pt x="0" y="3860"/>
                  </a:lnTo>
                  <a:lnTo>
                    <a:pt x="8207" y="12219"/>
                  </a:lnTo>
                  <a:lnTo>
                    <a:pt x="9727" y="10730"/>
                  </a:lnTo>
                  <a:lnTo>
                    <a:pt x="38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2">
              <a:extLst>
                <a:ext uri="{FF2B5EF4-FFF2-40B4-BE49-F238E27FC236}">
                  <a16:creationId xmlns:a16="http://schemas.microsoft.com/office/drawing/2014/main" id="{2912AF91-10AE-4F81-C16F-86901DE1BD46}"/>
                </a:ext>
              </a:extLst>
            </p:cNvPr>
            <p:cNvSpPr/>
            <p:nvPr/>
          </p:nvSpPr>
          <p:spPr>
            <a:xfrm>
              <a:off x="2166455" y="1327186"/>
              <a:ext cx="280655" cy="351630"/>
            </a:xfrm>
            <a:custGeom>
              <a:avLst/>
              <a:gdLst/>
              <a:ahLst/>
              <a:cxnLst/>
              <a:rect l="l" t="t" r="r" b="b"/>
              <a:pathLst>
                <a:path w="10214" h="12797" extrusionOk="0">
                  <a:moveTo>
                    <a:pt x="4074" y="638"/>
                  </a:moveTo>
                  <a:lnTo>
                    <a:pt x="9758" y="11003"/>
                  </a:lnTo>
                  <a:lnTo>
                    <a:pt x="8512" y="12250"/>
                  </a:lnTo>
                  <a:lnTo>
                    <a:pt x="518" y="4164"/>
                  </a:lnTo>
                  <a:lnTo>
                    <a:pt x="4074" y="638"/>
                  </a:lnTo>
                  <a:close/>
                  <a:moveTo>
                    <a:pt x="4135" y="0"/>
                  </a:moveTo>
                  <a:lnTo>
                    <a:pt x="1" y="4164"/>
                  </a:lnTo>
                  <a:lnTo>
                    <a:pt x="8481" y="12797"/>
                  </a:lnTo>
                  <a:lnTo>
                    <a:pt x="10214" y="11064"/>
                  </a:lnTo>
                  <a:lnTo>
                    <a:pt x="4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2">
              <a:extLst>
                <a:ext uri="{FF2B5EF4-FFF2-40B4-BE49-F238E27FC236}">
                  <a16:creationId xmlns:a16="http://schemas.microsoft.com/office/drawing/2014/main" id="{8CE3CF8B-2BEF-B8CB-6563-FF4DB70E4F52}"/>
                </a:ext>
              </a:extLst>
            </p:cNvPr>
            <p:cNvSpPr/>
            <p:nvPr/>
          </p:nvSpPr>
          <p:spPr>
            <a:xfrm>
              <a:off x="2047862" y="1461634"/>
              <a:ext cx="335775" cy="267301"/>
            </a:xfrm>
            <a:custGeom>
              <a:avLst/>
              <a:gdLst/>
              <a:ahLst/>
              <a:cxnLst/>
              <a:rect l="l" t="t" r="r" b="b"/>
              <a:pathLst>
                <a:path w="12220" h="9728" extrusionOk="0">
                  <a:moveTo>
                    <a:pt x="3861" y="1"/>
                  </a:moveTo>
                  <a:lnTo>
                    <a:pt x="1" y="3831"/>
                  </a:lnTo>
                  <a:lnTo>
                    <a:pt x="10730" y="9727"/>
                  </a:lnTo>
                  <a:lnTo>
                    <a:pt x="12220" y="8208"/>
                  </a:lnTo>
                  <a:lnTo>
                    <a:pt x="38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2">
              <a:extLst>
                <a:ext uri="{FF2B5EF4-FFF2-40B4-BE49-F238E27FC236}">
                  <a16:creationId xmlns:a16="http://schemas.microsoft.com/office/drawing/2014/main" id="{793A3BC9-114F-1B61-D7EB-532BBA971132}"/>
                </a:ext>
              </a:extLst>
            </p:cNvPr>
            <p:cNvSpPr/>
            <p:nvPr/>
          </p:nvSpPr>
          <p:spPr>
            <a:xfrm>
              <a:off x="2039509" y="1454132"/>
              <a:ext cx="351657" cy="280655"/>
            </a:xfrm>
            <a:custGeom>
              <a:avLst/>
              <a:gdLst/>
              <a:ahLst/>
              <a:cxnLst/>
              <a:rect l="l" t="t" r="r" b="b"/>
              <a:pathLst>
                <a:path w="12798" h="10214" extrusionOk="0">
                  <a:moveTo>
                    <a:pt x="4165" y="517"/>
                  </a:moveTo>
                  <a:lnTo>
                    <a:pt x="12250" y="8511"/>
                  </a:lnTo>
                  <a:lnTo>
                    <a:pt x="11004" y="9757"/>
                  </a:lnTo>
                  <a:lnTo>
                    <a:pt x="639" y="4073"/>
                  </a:lnTo>
                  <a:lnTo>
                    <a:pt x="4165" y="517"/>
                  </a:lnTo>
                  <a:close/>
                  <a:moveTo>
                    <a:pt x="4165" y="0"/>
                  </a:moveTo>
                  <a:lnTo>
                    <a:pt x="1" y="4134"/>
                  </a:lnTo>
                  <a:lnTo>
                    <a:pt x="11065" y="10213"/>
                  </a:lnTo>
                  <a:lnTo>
                    <a:pt x="12797" y="8481"/>
                  </a:lnTo>
                  <a:lnTo>
                    <a:pt x="41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2">
              <a:extLst>
                <a:ext uri="{FF2B5EF4-FFF2-40B4-BE49-F238E27FC236}">
                  <a16:creationId xmlns:a16="http://schemas.microsoft.com/office/drawing/2014/main" id="{22506757-798B-BD47-34A6-23D38E6A4677}"/>
                </a:ext>
              </a:extLst>
            </p:cNvPr>
            <p:cNvSpPr/>
            <p:nvPr/>
          </p:nvSpPr>
          <p:spPr>
            <a:xfrm>
              <a:off x="1996919" y="1292922"/>
              <a:ext cx="302362" cy="302390"/>
            </a:xfrm>
            <a:custGeom>
              <a:avLst/>
              <a:gdLst/>
              <a:ahLst/>
              <a:cxnLst/>
              <a:rect l="l" t="t" r="r" b="b"/>
              <a:pathLst>
                <a:path w="11004" h="11005" extrusionOk="0">
                  <a:moveTo>
                    <a:pt x="9454" y="1"/>
                  </a:moveTo>
                  <a:lnTo>
                    <a:pt x="1" y="9424"/>
                  </a:lnTo>
                  <a:lnTo>
                    <a:pt x="1581" y="11004"/>
                  </a:lnTo>
                  <a:lnTo>
                    <a:pt x="11004" y="1581"/>
                  </a:lnTo>
                  <a:lnTo>
                    <a:pt x="9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2">
              <a:extLst>
                <a:ext uri="{FF2B5EF4-FFF2-40B4-BE49-F238E27FC236}">
                  <a16:creationId xmlns:a16="http://schemas.microsoft.com/office/drawing/2014/main" id="{229C805D-F836-44A7-EAA7-5932FFCBEF95}"/>
                </a:ext>
              </a:extLst>
            </p:cNvPr>
            <p:cNvSpPr/>
            <p:nvPr/>
          </p:nvSpPr>
          <p:spPr>
            <a:xfrm>
              <a:off x="1990242" y="1285421"/>
              <a:ext cx="316568" cy="317393"/>
            </a:xfrm>
            <a:custGeom>
              <a:avLst/>
              <a:gdLst/>
              <a:ahLst/>
              <a:cxnLst/>
              <a:rect l="l" t="t" r="r" b="b"/>
              <a:pathLst>
                <a:path w="11521" h="11551" extrusionOk="0">
                  <a:moveTo>
                    <a:pt x="9697" y="547"/>
                  </a:moveTo>
                  <a:lnTo>
                    <a:pt x="10973" y="1854"/>
                  </a:lnTo>
                  <a:lnTo>
                    <a:pt x="1824" y="11004"/>
                  </a:lnTo>
                  <a:lnTo>
                    <a:pt x="548" y="9697"/>
                  </a:lnTo>
                  <a:lnTo>
                    <a:pt x="9697" y="547"/>
                  </a:lnTo>
                  <a:close/>
                  <a:moveTo>
                    <a:pt x="9697" y="0"/>
                  </a:moveTo>
                  <a:lnTo>
                    <a:pt x="0" y="9697"/>
                  </a:lnTo>
                  <a:lnTo>
                    <a:pt x="1824" y="11551"/>
                  </a:lnTo>
                  <a:lnTo>
                    <a:pt x="11520" y="1854"/>
                  </a:lnTo>
                  <a:lnTo>
                    <a:pt x="9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44676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0">
          <a:extLst>
            <a:ext uri="{FF2B5EF4-FFF2-40B4-BE49-F238E27FC236}">
              <a16:creationId xmlns:a16="http://schemas.microsoft.com/office/drawing/2014/main" id="{F7514A3D-6EA8-125B-673F-AD27456B1B7B}"/>
            </a:ext>
          </a:extLst>
        </p:cNvPr>
        <p:cNvGrpSpPr/>
        <p:nvPr/>
      </p:nvGrpSpPr>
      <p:grpSpPr>
        <a:xfrm>
          <a:off x="0" y="0"/>
          <a:ext cx="0" cy="0"/>
          <a:chOff x="0" y="0"/>
          <a:chExt cx="0" cy="0"/>
        </a:xfrm>
      </p:grpSpPr>
      <p:sp>
        <p:nvSpPr>
          <p:cNvPr id="1291" name="Google Shape;1291;p43">
            <a:extLst>
              <a:ext uri="{FF2B5EF4-FFF2-40B4-BE49-F238E27FC236}">
                <a16:creationId xmlns:a16="http://schemas.microsoft.com/office/drawing/2014/main" id="{EB5232D9-2768-086E-8F76-581627EE279A}"/>
              </a:ext>
            </a:extLst>
          </p:cNvPr>
          <p:cNvSpPr txBox="1">
            <a:spLocks noGrp="1"/>
          </p:cNvSpPr>
          <p:nvPr>
            <p:ph type="title"/>
          </p:nvPr>
        </p:nvSpPr>
        <p:spPr>
          <a:xfrm>
            <a:off x="144316" y="87629"/>
            <a:ext cx="4045200" cy="8020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Template #..</a:t>
            </a:r>
            <a:endParaRPr dirty="0"/>
          </a:p>
        </p:txBody>
      </p:sp>
      <p:pic>
        <p:nvPicPr>
          <p:cNvPr id="3" name="Picture 2">
            <a:extLst>
              <a:ext uri="{FF2B5EF4-FFF2-40B4-BE49-F238E27FC236}">
                <a16:creationId xmlns:a16="http://schemas.microsoft.com/office/drawing/2014/main" id="{A6436EBE-F3C3-F1F7-D3F8-C1331515F9E9}"/>
              </a:ext>
            </a:extLst>
          </p:cNvPr>
          <p:cNvPicPr>
            <a:picLocks noChangeAspect="1"/>
          </p:cNvPicPr>
          <p:nvPr/>
        </p:nvPicPr>
        <p:blipFill>
          <a:blip r:embed="rId3"/>
          <a:stretch>
            <a:fillRect/>
          </a:stretch>
        </p:blipFill>
        <p:spPr>
          <a:xfrm>
            <a:off x="2857500" y="0"/>
            <a:ext cx="3429000" cy="5143500"/>
          </a:xfrm>
          <a:prstGeom prst="rect">
            <a:avLst/>
          </a:prstGeom>
        </p:spPr>
      </p:pic>
    </p:spTree>
    <p:extLst>
      <p:ext uri="{BB962C8B-B14F-4D97-AF65-F5344CB8AC3E}">
        <p14:creationId xmlns:p14="http://schemas.microsoft.com/office/powerpoint/2010/main" val="2684871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0">
          <a:extLst>
            <a:ext uri="{FF2B5EF4-FFF2-40B4-BE49-F238E27FC236}">
              <a16:creationId xmlns:a16="http://schemas.microsoft.com/office/drawing/2014/main" id="{6592640D-20DC-0A68-1533-37C51FB76D8B}"/>
            </a:ext>
          </a:extLst>
        </p:cNvPr>
        <p:cNvGrpSpPr/>
        <p:nvPr/>
      </p:nvGrpSpPr>
      <p:grpSpPr>
        <a:xfrm>
          <a:off x="0" y="0"/>
          <a:ext cx="0" cy="0"/>
          <a:chOff x="0" y="0"/>
          <a:chExt cx="0" cy="0"/>
        </a:xfrm>
      </p:grpSpPr>
      <p:sp>
        <p:nvSpPr>
          <p:cNvPr id="1291" name="Google Shape;1291;p43">
            <a:extLst>
              <a:ext uri="{FF2B5EF4-FFF2-40B4-BE49-F238E27FC236}">
                <a16:creationId xmlns:a16="http://schemas.microsoft.com/office/drawing/2014/main" id="{36E52CB6-9777-55E4-E277-2B7E14CFFB2A}"/>
              </a:ext>
            </a:extLst>
          </p:cNvPr>
          <p:cNvSpPr txBox="1">
            <a:spLocks noGrp="1"/>
          </p:cNvSpPr>
          <p:nvPr>
            <p:ph type="title"/>
          </p:nvPr>
        </p:nvSpPr>
        <p:spPr>
          <a:xfrm>
            <a:off x="144316" y="87629"/>
            <a:ext cx="4045200" cy="8020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Template #..</a:t>
            </a:r>
            <a:endParaRPr dirty="0"/>
          </a:p>
        </p:txBody>
      </p:sp>
      <p:pic>
        <p:nvPicPr>
          <p:cNvPr id="5" name="Picture 4">
            <a:extLst>
              <a:ext uri="{FF2B5EF4-FFF2-40B4-BE49-F238E27FC236}">
                <a16:creationId xmlns:a16="http://schemas.microsoft.com/office/drawing/2014/main" id="{AEC1CBAD-5DAF-D628-8EF5-E39591961E92}"/>
              </a:ext>
            </a:extLst>
          </p:cNvPr>
          <p:cNvPicPr>
            <a:picLocks noChangeAspect="1"/>
          </p:cNvPicPr>
          <p:nvPr/>
        </p:nvPicPr>
        <p:blipFill>
          <a:blip r:embed="rId3"/>
          <a:stretch>
            <a:fillRect/>
          </a:stretch>
        </p:blipFill>
        <p:spPr>
          <a:xfrm>
            <a:off x="4004147" y="642025"/>
            <a:ext cx="4161006" cy="4161006"/>
          </a:xfrm>
          <a:prstGeom prst="rect">
            <a:avLst/>
          </a:prstGeom>
        </p:spPr>
      </p:pic>
    </p:spTree>
    <p:extLst>
      <p:ext uri="{BB962C8B-B14F-4D97-AF65-F5344CB8AC3E}">
        <p14:creationId xmlns:p14="http://schemas.microsoft.com/office/powerpoint/2010/main" val="2827896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0">
          <a:extLst>
            <a:ext uri="{FF2B5EF4-FFF2-40B4-BE49-F238E27FC236}">
              <a16:creationId xmlns:a16="http://schemas.microsoft.com/office/drawing/2014/main" id="{145868C2-5FE0-199A-2976-692A350E666E}"/>
            </a:ext>
          </a:extLst>
        </p:cNvPr>
        <p:cNvGrpSpPr/>
        <p:nvPr/>
      </p:nvGrpSpPr>
      <p:grpSpPr>
        <a:xfrm>
          <a:off x="0" y="0"/>
          <a:ext cx="0" cy="0"/>
          <a:chOff x="0" y="0"/>
          <a:chExt cx="0" cy="0"/>
        </a:xfrm>
      </p:grpSpPr>
      <p:sp>
        <p:nvSpPr>
          <p:cNvPr id="1291" name="Google Shape;1291;p43">
            <a:extLst>
              <a:ext uri="{FF2B5EF4-FFF2-40B4-BE49-F238E27FC236}">
                <a16:creationId xmlns:a16="http://schemas.microsoft.com/office/drawing/2014/main" id="{DD92AE4E-CE00-788F-FFB2-A6187671AF49}"/>
              </a:ext>
            </a:extLst>
          </p:cNvPr>
          <p:cNvSpPr txBox="1">
            <a:spLocks noGrp="1"/>
          </p:cNvSpPr>
          <p:nvPr>
            <p:ph type="title"/>
          </p:nvPr>
        </p:nvSpPr>
        <p:spPr>
          <a:xfrm>
            <a:off x="144316" y="87629"/>
            <a:ext cx="4045200" cy="8020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Template #..</a:t>
            </a:r>
            <a:endParaRPr dirty="0"/>
          </a:p>
        </p:txBody>
      </p:sp>
      <p:pic>
        <p:nvPicPr>
          <p:cNvPr id="3" name="Picture 2">
            <a:extLst>
              <a:ext uri="{FF2B5EF4-FFF2-40B4-BE49-F238E27FC236}">
                <a16:creationId xmlns:a16="http://schemas.microsoft.com/office/drawing/2014/main" id="{5A4B556F-2CF3-BDFB-FDD6-801D3C9F1D55}"/>
              </a:ext>
            </a:extLst>
          </p:cNvPr>
          <p:cNvPicPr>
            <a:picLocks noChangeAspect="1"/>
          </p:cNvPicPr>
          <p:nvPr/>
        </p:nvPicPr>
        <p:blipFill>
          <a:blip r:embed="rId3"/>
          <a:stretch>
            <a:fillRect/>
          </a:stretch>
        </p:blipFill>
        <p:spPr>
          <a:xfrm>
            <a:off x="3799867" y="646889"/>
            <a:ext cx="3849721" cy="3849721"/>
          </a:xfrm>
          <a:prstGeom prst="rect">
            <a:avLst/>
          </a:prstGeom>
        </p:spPr>
      </p:pic>
    </p:spTree>
    <p:extLst>
      <p:ext uri="{BB962C8B-B14F-4D97-AF65-F5344CB8AC3E}">
        <p14:creationId xmlns:p14="http://schemas.microsoft.com/office/powerpoint/2010/main" val="111088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0">
          <a:extLst>
            <a:ext uri="{FF2B5EF4-FFF2-40B4-BE49-F238E27FC236}">
              <a16:creationId xmlns:a16="http://schemas.microsoft.com/office/drawing/2014/main" id="{8B97C5A8-6E1B-859C-86D6-45F01584F846}"/>
            </a:ext>
          </a:extLst>
        </p:cNvPr>
        <p:cNvGrpSpPr/>
        <p:nvPr/>
      </p:nvGrpSpPr>
      <p:grpSpPr>
        <a:xfrm>
          <a:off x="0" y="0"/>
          <a:ext cx="0" cy="0"/>
          <a:chOff x="0" y="0"/>
          <a:chExt cx="0" cy="0"/>
        </a:xfrm>
      </p:grpSpPr>
      <p:sp>
        <p:nvSpPr>
          <p:cNvPr id="1291" name="Google Shape;1291;p43">
            <a:extLst>
              <a:ext uri="{FF2B5EF4-FFF2-40B4-BE49-F238E27FC236}">
                <a16:creationId xmlns:a16="http://schemas.microsoft.com/office/drawing/2014/main" id="{CC5844CC-48E4-1085-6F37-E4B58C30C74C}"/>
              </a:ext>
            </a:extLst>
          </p:cNvPr>
          <p:cNvSpPr txBox="1">
            <a:spLocks noGrp="1"/>
          </p:cNvSpPr>
          <p:nvPr>
            <p:ph type="title"/>
          </p:nvPr>
        </p:nvSpPr>
        <p:spPr>
          <a:xfrm>
            <a:off x="144316" y="87629"/>
            <a:ext cx="4045200" cy="8020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Template #..</a:t>
            </a:r>
            <a:endParaRPr dirty="0"/>
          </a:p>
        </p:txBody>
      </p:sp>
      <p:pic>
        <p:nvPicPr>
          <p:cNvPr id="4" name="Picture 3">
            <a:extLst>
              <a:ext uri="{FF2B5EF4-FFF2-40B4-BE49-F238E27FC236}">
                <a16:creationId xmlns:a16="http://schemas.microsoft.com/office/drawing/2014/main" id="{9B119CB6-1987-5A47-E6D5-15572C89D039}"/>
              </a:ext>
            </a:extLst>
          </p:cNvPr>
          <p:cNvPicPr>
            <a:picLocks noChangeAspect="1"/>
          </p:cNvPicPr>
          <p:nvPr/>
        </p:nvPicPr>
        <p:blipFill>
          <a:blip r:embed="rId3"/>
          <a:stretch>
            <a:fillRect/>
          </a:stretch>
        </p:blipFill>
        <p:spPr>
          <a:xfrm>
            <a:off x="3936054" y="316149"/>
            <a:ext cx="4511202" cy="4511202"/>
          </a:xfrm>
          <a:prstGeom prst="rect">
            <a:avLst/>
          </a:prstGeom>
        </p:spPr>
      </p:pic>
    </p:spTree>
    <p:extLst>
      <p:ext uri="{BB962C8B-B14F-4D97-AF65-F5344CB8AC3E}">
        <p14:creationId xmlns:p14="http://schemas.microsoft.com/office/powerpoint/2010/main" val="3285336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0">
          <a:extLst>
            <a:ext uri="{FF2B5EF4-FFF2-40B4-BE49-F238E27FC236}">
              <a16:creationId xmlns:a16="http://schemas.microsoft.com/office/drawing/2014/main" id="{588A7DBE-0CEF-B543-7915-11B539BC12C1}"/>
            </a:ext>
          </a:extLst>
        </p:cNvPr>
        <p:cNvGrpSpPr/>
        <p:nvPr/>
      </p:nvGrpSpPr>
      <p:grpSpPr>
        <a:xfrm>
          <a:off x="0" y="0"/>
          <a:ext cx="0" cy="0"/>
          <a:chOff x="0" y="0"/>
          <a:chExt cx="0" cy="0"/>
        </a:xfrm>
      </p:grpSpPr>
      <p:sp>
        <p:nvSpPr>
          <p:cNvPr id="1291" name="Google Shape;1291;p43">
            <a:extLst>
              <a:ext uri="{FF2B5EF4-FFF2-40B4-BE49-F238E27FC236}">
                <a16:creationId xmlns:a16="http://schemas.microsoft.com/office/drawing/2014/main" id="{9ADAD500-7984-0A9D-2ABC-095BB4589D9E}"/>
              </a:ext>
            </a:extLst>
          </p:cNvPr>
          <p:cNvSpPr txBox="1">
            <a:spLocks noGrp="1"/>
          </p:cNvSpPr>
          <p:nvPr>
            <p:ph type="title"/>
          </p:nvPr>
        </p:nvSpPr>
        <p:spPr>
          <a:xfrm>
            <a:off x="144316" y="87629"/>
            <a:ext cx="4045200" cy="8020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Template #..</a:t>
            </a:r>
            <a:endParaRPr dirty="0"/>
          </a:p>
        </p:txBody>
      </p:sp>
      <p:pic>
        <p:nvPicPr>
          <p:cNvPr id="3" name="Picture 2">
            <a:extLst>
              <a:ext uri="{FF2B5EF4-FFF2-40B4-BE49-F238E27FC236}">
                <a16:creationId xmlns:a16="http://schemas.microsoft.com/office/drawing/2014/main" id="{7A658177-2DD8-565E-6DDE-34C20D6A60A0}"/>
              </a:ext>
            </a:extLst>
          </p:cNvPr>
          <p:cNvPicPr>
            <a:picLocks noChangeAspect="1"/>
          </p:cNvPicPr>
          <p:nvPr/>
        </p:nvPicPr>
        <p:blipFill>
          <a:blip r:embed="rId3"/>
          <a:stretch>
            <a:fillRect/>
          </a:stretch>
        </p:blipFill>
        <p:spPr>
          <a:xfrm>
            <a:off x="4081969" y="364787"/>
            <a:ext cx="4413926" cy="4413926"/>
          </a:xfrm>
          <a:prstGeom prst="rect">
            <a:avLst/>
          </a:prstGeom>
        </p:spPr>
      </p:pic>
    </p:spTree>
    <p:extLst>
      <p:ext uri="{BB962C8B-B14F-4D97-AF65-F5344CB8AC3E}">
        <p14:creationId xmlns:p14="http://schemas.microsoft.com/office/powerpoint/2010/main" val="1074423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0">
          <a:extLst>
            <a:ext uri="{FF2B5EF4-FFF2-40B4-BE49-F238E27FC236}">
              <a16:creationId xmlns:a16="http://schemas.microsoft.com/office/drawing/2014/main" id="{6EC35834-7B04-C55C-E811-139298B64A64}"/>
            </a:ext>
          </a:extLst>
        </p:cNvPr>
        <p:cNvGrpSpPr/>
        <p:nvPr/>
      </p:nvGrpSpPr>
      <p:grpSpPr>
        <a:xfrm>
          <a:off x="0" y="0"/>
          <a:ext cx="0" cy="0"/>
          <a:chOff x="0" y="0"/>
          <a:chExt cx="0" cy="0"/>
        </a:xfrm>
      </p:grpSpPr>
      <p:sp>
        <p:nvSpPr>
          <p:cNvPr id="1291" name="Google Shape;1291;p43">
            <a:extLst>
              <a:ext uri="{FF2B5EF4-FFF2-40B4-BE49-F238E27FC236}">
                <a16:creationId xmlns:a16="http://schemas.microsoft.com/office/drawing/2014/main" id="{39599943-A3E9-3452-999B-E4BF21D78DE2}"/>
              </a:ext>
            </a:extLst>
          </p:cNvPr>
          <p:cNvSpPr txBox="1">
            <a:spLocks noGrp="1"/>
          </p:cNvSpPr>
          <p:nvPr>
            <p:ph type="title"/>
          </p:nvPr>
        </p:nvSpPr>
        <p:spPr>
          <a:xfrm>
            <a:off x="144316" y="87629"/>
            <a:ext cx="4045200" cy="8020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Template #..</a:t>
            </a:r>
            <a:endParaRPr dirty="0"/>
          </a:p>
        </p:txBody>
      </p:sp>
      <p:pic>
        <p:nvPicPr>
          <p:cNvPr id="4" name="Picture 3">
            <a:extLst>
              <a:ext uri="{FF2B5EF4-FFF2-40B4-BE49-F238E27FC236}">
                <a16:creationId xmlns:a16="http://schemas.microsoft.com/office/drawing/2014/main" id="{372E6F21-2B5E-0E7C-B5DA-9B9A00184CBC}"/>
              </a:ext>
            </a:extLst>
          </p:cNvPr>
          <p:cNvPicPr>
            <a:picLocks noChangeAspect="1"/>
          </p:cNvPicPr>
          <p:nvPr/>
        </p:nvPicPr>
        <p:blipFill>
          <a:blip r:embed="rId3"/>
          <a:stretch>
            <a:fillRect/>
          </a:stretch>
        </p:blipFill>
        <p:spPr>
          <a:xfrm>
            <a:off x="541101" y="233463"/>
            <a:ext cx="4540385" cy="4540385"/>
          </a:xfrm>
          <a:prstGeom prst="rect">
            <a:avLst/>
          </a:prstGeom>
        </p:spPr>
      </p:pic>
      <p:pic>
        <p:nvPicPr>
          <p:cNvPr id="6" name="Picture 5">
            <a:extLst>
              <a:ext uri="{FF2B5EF4-FFF2-40B4-BE49-F238E27FC236}">
                <a16:creationId xmlns:a16="http://schemas.microsoft.com/office/drawing/2014/main" id="{1D91D158-403B-0DB4-094C-CD5D855421C8}"/>
              </a:ext>
            </a:extLst>
          </p:cNvPr>
          <p:cNvPicPr>
            <a:picLocks noChangeAspect="1"/>
          </p:cNvPicPr>
          <p:nvPr/>
        </p:nvPicPr>
        <p:blipFill>
          <a:blip r:embed="rId4"/>
          <a:stretch>
            <a:fillRect/>
          </a:stretch>
        </p:blipFill>
        <p:spPr>
          <a:xfrm>
            <a:off x="3989924" y="233463"/>
            <a:ext cx="4540385" cy="4540385"/>
          </a:xfrm>
          <a:prstGeom prst="rect">
            <a:avLst/>
          </a:prstGeom>
        </p:spPr>
      </p:pic>
    </p:spTree>
    <p:extLst>
      <p:ext uri="{BB962C8B-B14F-4D97-AF65-F5344CB8AC3E}">
        <p14:creationId xmlns:p14="http://schemas.microsoft.com/office/powerpoint/2010/main" val="499062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0">
          <a:extLst>
            <a:ext uri="{FF2B5EF4-FFF2-40B4-BE49-F238E27FC236}">
              <a16:creationId xmlns:a16="http://schemas.microsoft.com/office/drawing/2014/main" id="{0ED6486B-A13F-3E43-DF51-92CC9D03E763}"/>
            </a:ext>
          </a:extLst>
        </p:cNvPr>
        <p:cNvGrpSpPr/>
        <p:nvPr/>
      </p:nvGrpSpPr>
      <p:grpSpPr>
        <a:xfrm>
          <a:off x="0" y="0"/>
          <a:ext cx="0" cy="0"/>
          <a:chOff x="0" y="0"/>
          <a:chExt cx="0" cy="0"/>
        </a:xfrm>
      </p:grpSpPr>
      <p:sp>
        <p:nvSpPr>
          <p:cNvPr id="1291" name="Google Shape;1291;p43">
            <a:extLst>
              <a:ext uri="{FF2B5EF4-FFF2-40B4-BE49-F238E27FC236}">
                <a16:creationId xmlns:a16="http://schemas.microsoft.com/office/drawing/2014/main" id="{235523D5-A13C-BF28-D3CD-0407DD6C53B6}"/>
              </a:ext>
            </a:extLst>
          </p:cNvPr>
          <p:cNvSpPr txBox="1">
            <a:spLocks noGrp="1"/>
          </p:cNvSpPr>
          <p:nvPr>
            <p:ph type="title"/>
          </p:nvPr>
        </p:nvSpPr>
        <p:spPr>
          <a:xfrm>
            <a:off x="144316" y="87629"/>
            <a:ext cx="4045200" cy="8020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Template #..</a:t>
            </a:r>
            <a:endParaRPr dirty="0"/>
          </a:p>
        </p:txBody>
      </p:sp>
      <p:pic>
        <p:nvPicPr>
          <p:cNvPr id="3" name="Picture 2">
            <a:extLst>
              <a:ext uri="{FF2B5EF4-FFF2-40B4-BE49-F238E27FC236}">
                <a16:creationId xmlns:a16="http://schemas.microsoft.com/office/drawing/2014/main" id="{377E22F3-0049-0C70-B204-8A2D265516FE}"/>
              </a:ext>
            </a:extLst>
          </p:cNvPr>
          <p:cNvPicPr>
            <a:picLocks noChangeAspect="1"/>
          </p:cNvPicPr>
          <p:nvPr/>
        </p:nvPicPr>
        <p:blipFill>
          <a:blip r:embed="rId3"/>
          <a:stretch>
            <a:fillRect/>
          </a:stretch>
        </p:blipFill>
        <p:spPr>
          <a:xfrm>
            <a:off x="3330252" y="213968"/>
            <a:ext cx="6076076" cy="4715563"/>
          </a:xfrm>
          <a:prstGeom prst="rect">
            <a:avLst/>
          </a:prstGeom>
        </p:spPr>
      </p:pic>
    </p:spTree>
    <p:extLst>
      <p:ext uri="{BB962C8B-B14F-4D97-AF65-F5344CB8AC3E}">
        <p14:creationId xmlns:p14="http://schemas.microsoft.com/office/powerpoint/2010/main" val="1110606749"/>
      </p:ext>
    </p:extLst>
  </p:cSld>
  <p:clrMapOvr>
    <a:masterClrMapping/>
  </p:clrMapOvr>
</p:sld>
</file>

<file path=ppt/theme/theme1.xml><?xml version="1.0" encoding="utf-8"?>
<a:theme xmlns:a="http://schemas.openxmlformats.org/drawingml/2006/main" name="All About Artificial Intelligence by Slidesgo">
  <a:themeElements>
    <a:clrScheme name="Simple Light">
      <a:dk1>
        <a:srgbClr val="181818"/>
      </a:dk1>
      <a:lt1>
        <a:srgbClr val="F3F3F3"/>
      </a:lt1>
      <a:dk2>
        <a:srgbClr val="3D3D3B"/>
      </a:dk2>
      <a:lt2>
        <a:srgbClr val="C1C1C1"/>
      </a:lt2>
      <a:accent1>
        <a:srgbClr val="5D65BB"/>
      </a:accent1>
      <a:accent2>
        <a:srgbClr val="707BE0"/>
      </a:accent2>
      <a:accent3>
        <a:srgbClr val="BCC1E6"/>
      </a:accent3>
      <a:accent4>
        <a:srgbClr val="FFFFFF"/>
      </a:accent4>
      <a:accent5>
        <a:srgbClr val="FFFFFF"/>
      </a:accent5>
      <a:accent6>
        <a:srgbClr val="FFFFFF"/>
      </a:accent6>
      <a:hlink>
        <a:srgbClr val="18181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TotalTime>
  <Words>1005</Words>
  <Application>Microsoft Office PowerPoint</Application>
  <PresentationFormat>On-screen Show (16:9)</PresentationFormat>
  <Paragraphs>74</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Nunito Light</vt:lpstr>
      <vt:lpstr>Maven Pro</vt:lpstr>
      <vt:lpstr>Wingdings</vt:lpstr>
      <vt:lpstr>Arial</vt:lpstr>
      <vt:lpstr>MuseoModerno Medium</vt:lpstr>
      <vt:lpstr>All About Artificial Intelligence by Slidesgo</vt:lpstr>
      <vt:lpstr>All About Artificial Intelligence</vt:lpstr>
      <vt:lpstr>Template #..</vt:lpstr>
      <vt:lpstr>Template #..</vt:lpstr>
      <vt:lpstr>Template #..</vt:lpstr>
      <vt:lpstr>Template #..</vt:lpstr>
      <vt:lpstr>Template #..</vt:lpstr>
      <vt:lpstr>Template #..</vt:lpstr>
      <vt:lpstr>Template #..</vt:lpstr>
      <vt:lpstr>Template #..</vt:lpstr>
      <vt:lpstr>Template #..</vt:lpstr>
      <vt:lpstr>Template #..</vt:lpstr>
      <vt:lpstr>Template #..</vt:lpstr>
      <vt:lpstr>Template #..</vt:lpstr>
      <vt:lpstr>Template #..</vt:lpstr>
      <vt:lpstr>Template #..</vt:lpstr>
      <vt:lpstr>Template #..</vt:lpstr>
      <vt:lpstr>Template #..</vt:lpstr>
      <vt:lpstr>Template #..</vt:lpstr>
      <vt:lpstr>Template #..</vt:lpstr>
      <vt:lpstr>Template #..</vt:lpstr>
      <vt:lpstr>Result 1.</vt:lpstr>
      <vt:lpstr>Result 2.</vt:lpstr>
      <vt:lpstr>Result 3.</vt:lpstr>
      <vt:lpstr>Template #..</vt:lpstr>
      <vt:lpstr>Result 1.</vt:lpstr>
      <vt:lpstr>Result 2.</vt:lpstr>
      <vt:lpstr>Question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Gnust VuD</cp:lastModifiedBy>
  <cp:revision>4</cp:revision>
  <dcterms:modified xsi:type="dcterms:W3CDTF">2025-07-27T04:27:38Z</dcterms:modified>
</cp:coreProperties>
</file>